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1"/>
  </p:notesMasterIdLst>
  <p:sldIdLst>
    <p:sldId id="256" r:id="rId2"/>
    <p:sldId id="270" r:id="rId3"/>
    <p:sldId id="271" r:id="rId4"/>
    <p:sldId id="258" r:id="rId5"/>
    <p:sldId id="257" r:id="rId6"/>
    <p:sldId id="260" r:id="rId7"/>
    <p:sldId id="267" r:id="rId8"/>
    <p:sldId id="259" r:id="rId9"/>
    <p:sldId id="261" r:id="rId10"/>
    <p:sldId id="262" r:id="rId11"/>
    <p:sldId id="268" r:id="rId12"/>
    <p:sldId id="263" r:id="rId13"/>
    <p:sldId id="272" r:id="rId14"/>
    <p:sldId id="264" r:id="rId15"/>
    <p:sldId id="269" r:id="rId16"/>
    <p:sldId id="273" r:id="rId17"/>
    <p:sldId id="265" r:id="rId18"/>
    <p:sldId id="274" r:id="rId19"/>
    <p:sldId id="266" r:id="rId20"/>
  </p:sldIdLst>
  <p:sldSz cx="9144000" cy="5143500" type="screen16x9"/>
  <p:notesSz cx="6858000" cy="9144000"/>
  <p:embeddedFontLst>
    <p:embeddedFont>
      <p:font typeface="Roboto Condensed Light" charset="0"/>
      <p:regular r:id="rId22"/>
      <p:bold r:id="rId23"/>
      <p:italic r:id="rId24"/>
      <p:boldItalic r:id="rId25"/>
    </p:embeddedFont>
    <p:embeddedFont>
      <p:font typeface="Fira Sans Extra Condensed Light" charset="0"/>
      <p:regular r:id="rId26"/>
      <p:bold r:id="rId27"/>
      <p:italic r:id="rId28"/>
      <p:boldItalic r:id="rId29"/>
    </p:embeddedFont>
    <p:embeddedFont>
      <p:font typeface="Roboto Condensed" charset="0"/>
      <p:regular r:id="rId30"/>
      <p:bold r:id="rId31"/>
      <p:italic r:id="rId32"/>
      <p:boldItalic r:id="rId33"/>
    </p:embeddedFont>
    <p:embeddedFont>
      <p:font typeface="Fira Sans Extra Condensed Medium" charset="0"/>
      <p:regular r:id="rId34"/>
      <p:bold r:id="rId35"/>
      <p:italic r:id="rId36"/>
      <p:boldItalic r:id="rId37"/>
    </p:embeddedFont>
    <p:embeddedFont>
      <p:font typeface="Righteous" charset="0"/>
      <p:regular r:id="rId38"/>
    </p:embeddedFont>
    <p:embeddedFont>
      <p:font typeface="Squada One"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60" autoAdjust="0"/>
    <p:restoredTop sz="94652" autoAdjust="0"/>
  </p:normalViewPr>
  <p:slideViewPr>
    <p:cSldViewPr>
      <p:cViewPr>
        <p:scale>
          <a:sx n="80" d="100"/>
          <a:sy n="80" d="100"/>
        </p:scale>
        <p:origin x="-1086" y="-210"/>
      </p:cViewPr>
      <p:guideLst>
        <p:guide orient="horz" pos="1620"/>
        <p:guide pos="2880"/>
      </p:guideLst>
    </p:cSldViewPr>
  </p:slideViewPr>
  <p:outlineViewPr>
    <p:cViewPr>
      <p:scale>
        <a:sx n="33" d="100"/>
        <a:sy n="33" d="100"/>
      </p:scale>
      <p:origin x="0" y="659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57165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57095241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57095241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5d16254f0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5d16254f0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5e7858a94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5e7858a94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57095241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57095241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57095241f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57095241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57095241f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57095241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57095241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57095241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chemeClr val="dk1"/>
            </a:gs>
            <a:gs pos="100000">
              <a:schemeClr val="lt1"/>
            </a:gs>
          </a:gsLst>
          <a:lin ang="540070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75" y="-66282"/>
            <a:ext cx="9144000" cy="5143500"/>
          </a:xfrm>
          <a:prstGeom prst="rect">
            <a:avLst/>
          </a:prstGeom>
          <a:noFill/>
          <a:ln>
            <a:noFill/>
          </a:ln>
        </p:spPr>
      </p:pic>
      <p:sp>
        <p:nvSpPr>
          <p:cNvPr id="11" name="Google Shape;11;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6000">
                <a:solidFill>
                  <a:schemeClr val="dk2"/>
                </a:solidFill>
              </a:defRPr>
            </a:lvl1pPr>
            <a:lvl2pPr lvl="1" algn="ctr" rtl="0">
              <a:spcBef>
                <a:spcPts val="0"/>
              </a:spcBef>
              <a:spcAft>
                <a:spcPts val="0"/>
              </a:spcAft>
              <a:buClr>
                <a:schemeClr val="dk2"/>
              </a:buClr>
              <a:buSzPts val="5200"/>
              <a:buNone/>
              <a:defRPr sz="5200">
                <a:solidFill>
                  <a:schemeClr val="dk2"/>
                </a:solidFill>
              </a:defRPr>
            </a:lvl2pPr>
            <a:lvl3pPr lvl="2" algn="ctr" rtl="0">
              <a:spcBef>
                <a:spcPts val="0"/>
              </a:spcBef>
              <a:spcAft>
                <a:spcPts val="0"/>
              </a:spcAft>
              <a:buClr>
                <a:schemeClr val="dk2"/>
              </a:buClr>
              <a:buSzPts val="5200"/>
              <a:buNone/>
              <a:defRPr sz="5200">
                <a:solidFill>
                  <a:schemeClr val="dk2"/>
                </a:solidFill>
              </a:defRPr>
            </a:lvl3pPr>
            <a:lvl4pPr lvl="3" algn="ctr" rtl="0">
              <a:spcBef>
                <a:spcPts val="0"/>
              </a:spcBef>
              <a:spcAft>
                <a:spcPts val="0"/>
              </a:spcAft>
              <a:buClr>
                <a:schemeClr val="dk2"/>
              </a:buClr>
              <a:buSzPts val="5200"/>
              <a:buNone/>
              <a:defRPr sz="5200">
                <a:solidFill>
                  <a:schemeClr val="dk2"/>
                </a:solidFill>
              </a:defRPr>
            </a:lvl4pPr>
            <a:lvl5pPr lvl="4" algn="ctr" rtl="0">
              <a:spcBef>
                <a:spcPts val="0"/>
              </a:spcBef>
              <a:spcAft>
                <a:spcPts val="0"/>
              </a:spcAft>
              <a:buClr>
                <a:schemeClr val="dk2"/>
              </a:buClr>
              <a:buSzPts val="5200"/>
              <a:buNone/>
              <a:defRPr sz="5200">
                <a:solidFill>
                  <a:schemeClr val="dk2"/>
                </a:solidFill>
              </a:defRPr>
            </a:lvl5pPr>
            <a:lvl6pPr lvl="5" algn="ctr" rtl="0">
              <a:spcBef>
                <a:spcPts val="0"/>
              </a:spcBef>
              <a:spcAft>
                <a:spcPts val="0"/>
              </a:spcAft>
              <a:buClr>
                <a:schemeClr val="dk2"/>
              </a:buClr>
              <a:buSzPts val="5200"/>
              <a:buNone/>
              <a:defRPr sz="5200">
                <a:solidFill>
                  <a:schemeClr val="dk2"/>
                </a:solidFill>
              </a:defRPr>
            </a:lvl6pPr>
            <a:lvl7pPr lvl="6" algn="ctr" rtl="0">
              <a:spcBef>
                <a:spcPts val="0"/>
              </a:spcBef>
              <a:spcAft>
                <a:spcPts val="0"/>
              </a:spcAft>
              <a:buClr>
                <a:schemeClr val="dk2"/>
              </a:buClr>
              <a:buSzPts val="5200"/>
              <a:buNone/>
              <a:defRPr sz="5200">
                <a:solidFill>
                  <a:schemeClr val="dk2"/>
                </a:solidFill>
              </a:defRPr>
            </a:lvl7pPr>
            <a:lvl8pPr lvl="7" algn="ctr" rtl="0">
              <a:spcBef>
                <a:spcPts val="0"/>
              </a:spcBef>
              <a:spcAft>
                <a:spcPts val="0"/>
              </a:spcAft>
              <a:buClr>
                <a:schemeClr val="dk2"/>
              </a:buClr>
              <a:buSzPts val="5200"/>
              <a:buNone/>
              <a:defRPr sz="5200">
                <a:solidFill>
                  <a:schemeClr val="dk2"/>
                </a:solidFill>
              </a:defRPr>
            </a:lvl8pPr>
            <a:lvl9pPr lvl="8" algn="ctr" rtl="0">
              <a:spcBef>
                <a:spcPts val="0"/>
              </a:spcBef>
              <a:spcAft>
                <a:spcPts val="0"/>
              </a:spcAft>
              <a:buClr>
                <a:schemeClr val="dk2"/>
              </a:buClr>
              <a:buSzPts val="5200"/>
              <a:buNone/>
              <a:defRPr sz="5200">
                <a:solidFill>
                  <a:schemeClr val="dk2"/>
                </a:solidFill>
              </a:defRPr>
            </a:lvl9pPr>
          </a:lstStyle>
          <a:p>
            <a:endParaRPr/>
          </a:p>
        </p:txBody>
      </p:sp>
      <p:sp>
        <p:nvSpPr>
          <p:cNvPr id="12" name="Google Shape;12;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p:cSld name="CUSTOM_2_1">
    <p:bg>
      <p:bgPr>
        <a:gradFill>
          <a:gsLst>
            <a:gs pos="0">
              <a:schemeClr val="dk1"/>
            </a:gs>
            <a:gs pos="100000">
              <a:schemeClr val="lt1"/>
            </a:gs>
          </a:gsLst>
          <a:lin ang="5400700" scaled="0"/>
        </a:gradFill>
        <a:effectLst/>
      </p:bgPr>
    </p:bg>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5417" t="5944" r="40513"/>
          <a:stretch/>
        </p:blipFill>
        <p:spPr>
          <a:xfrm>
            <a:off x="0" y="-15950"/>
            <a:ext cx="2185320" cy="2138376"/>
          </a:xfrm>
          <a:prstGeom prst="rect">
            <a:avLst/>
          </a:prstGeom>
          <a:noFill/>
          <a:ln>
            <a:noFill/>
          </a:ln>
        </p:spPr>
      </p:pic>
      <p:sp>
        <p:nvSpPr>
          <p:cNvPr id="31" name="Google Shape;31;p4"/>
          <p:cNvSpPr txBox="1">
            <a:spLocks noGrp="1"/>
          </p:cNvSpPr>
          <p:nvPr>
            <p:ph type="ctrTitle"/>
          </p:nvPr>
        </p:nvSpPr>
        <p:spPr>
          <a:xfrm flipH="1">
            <a:off x="-100" y="507400"/>
            <a:ext cx="83949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UMBERS + TEXT">
  <p:cSld name="CUSTOM_2_1_2">
    <p:bg>
      <p:bgPr>
        <a:gradFill>
          <a:gsLst>
            <a:gs pos="0">
              <a:schemeClr val="dk1"/>
            </a:gs>
            <a:gs pos="100000">
              <a:schemeClr val="lt1"/>
            </a:gs>
          </a:gsLst>
          <a:lin ang="5400700" scaled="0"/>
        </a:gradFill>
        <a:effectLst/>
      </p:bgPr>
    </p:bg>
    <p:spTree>
      <p:nvGrpSpPr>
        <p:cNvPr id="1"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l="5417" t="5944" r="40513"/>
          <a:stretch/>
        </p:blipFill>
        <p:spPr>
          <a:xfrm>
            <a:off x="0" y="-15950"/>
            <a:ext cx="2185320" cy="2138376"/>
          </a:xfrm>
          <a:prstGeom prst="rect">
            <a:avLst/>
          </a:prstGeom>
          <a:noFill/>
          <a:ln>
            <a:noFill/>
          </a:ln>
        </p:spPr>
      </p:pic>
      <p:sp>
        <p:nvSpPr>
          <p:cNvPr id="34" name="Google Shape;34;p5"/>
          <p:cNvSpPr txBox="1">
            <a:spLocks noGrp="1"/>
          </p:cNvSpPr>
          <p:nvPr>
            <p:ph type="ctrTitle"/>
          </p:nvPr>
        </p:nvSpPr>
        <p:spPr>
          <a:xfrm flipH="1">
            <a:off x="-100" y="507400"/>
            <a:ext cx="83949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35" name="Google Shape;35;p5"/>
          <p:cNvSpPr/>
          <p:nvPr/>
        </p:nvSpPr>
        <p:spPr>
          <a:xfrm>
            <a:off x="6603225" y="2224175"/>
            <a:ext cx="2058600" cy="90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36" name="Google Shape;36;p5"/>
          <p:cNvSpPr txBox="1">
            <a:spLocks noGrp="1"/>
          </p:cNvSpPr>
          <p:nvPr>
            <p:ph type="title" idx="2" hasCustomPrompt="1"/>
          </p:nvPr>
        </p:nvSpPr>
        <p:spPr>
          <a:xfrm>
            <a:off x="6786025" y="2341875"/>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5"/>
          <p:cNvSpPr txBox="1">
            <a:spLocks noGrp="1"/>
          </p:cNvSpPr>
          <p:nvPr>
            <p:ph type="subTitle" idx="1"/>
          </p:nvPr>
        </p:nvSpPr>
        <p:spPr>
          <a:xfrm>
            <a:off x="6679232" y="27592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38" name="Google Shape;38;p5"/>
          <p:cNvSpPr/>
          <p:nvPr/>
        </p:nvSpPr>
        <p:spPr>
          <a:xfrm>
            <a:off x="4439025" y="2224175"/>
            <a:ext cx="2058600" cy="90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39" name="Google Shape;39;p5"/>
          <p:cNvSpPr txBox="1">
            <a:spLocks noGrp="1"/>
          </p:cNvSpPr>
          <p:nvPr>
            <p:ph type="title" idx="3" hasCustomPrompt="1"/>
          </p:nvPr>
        </p:nvSpPr>
        <p:spPr>
          <a:xfrm>
            <a:off x="4621825" y="2341875"/>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0" name="Google Shape;40;p5"/>
          <p:cNvSpPr txBox="1">
            <a:spLocks noGrp="1"/>
          </p:cNvSpPr>
          <p:nvPr>
            <p:ph type="subTitle" idx="4"/>
          </p:nvPr>
        </p:nvSpPr>
        <p:spPr>
          <a:xfrm>
            <a:off x="4515032" y="27592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41" name="Google Shape;41;p5"/>
          <p:cNvSpPr/>
          <p:nvPr/>
        </p:nvSpPr>
        <p:spPr>
          <a:xfrm>
            <a:off x="6603225" y="3249050"/>
            <a:ext cx="2058600" cy="90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42" name="Google Shape;42;p5"/>
          <p:cNvSpPr txBox="1">
            <a:spLocks noGrp="1"/>
          </p:cNvSpPr>
          <p:nvPr>
            <p:ph type="title" idx="5" hasCustomPrompt="1"/>
          </p:nvPr>
        </p:nvSpPr>
        <p:spPr>
          <a:xfrm>
            <a:off x="6786025" y="3366750"/>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5"/>
          <p:cNvSpPr txBox="1">
            <a:spLocks noGrp="1"/>
          </p:cNvSpPr>
          <p:nvPr>
            <p:ph type="subTitle" idx="6"/>
          </p:nvPr>
        </p:nvSpPr>
        <p:spPr>
          <a:xfrm>
            <a:off x="6679232" y="37841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44" name="Google Shape;44;p5"/>
          <p:cNvSpPr/>
          <p:nvPr/>
        </p:nvSpPr>
        <p:spPr>
          <a:xfrm>
            <a:off x="4439025" y="3249050"/>
            <a:ext cx="2058600" cy="90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45" name="Google Shape;45;p5"/>
          <p:cNvSpPr txBox="1">
            <a:spLocks noGrp="1"/>
          </p:cNvSpPr>
          <p:nvPr>
            <p:ph type="title" idx="7" hasCustomPrompt="1"/>
          </p:nvPr>
        </p:nvSpPr>
        <p:spPr>
          <a:xfrm>
            <a:off x="4621825" y="3366750"/>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5"/>
          <p:cNvSpPr txBox="1">
            <a:spLocks noGrp="1"/>
          </p:cNvSpPr>
          <p:nvPr>
            <p:ph type="subTitle" idx="8"/>
          </p:nvPr>
        </p:nvSpPr>
        <p:spPr>
          <a:xfrm>
            <a:off x="4515032" y="37841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47" name="Google Shape;47;p5"/>
          <p:cNvSpPr/>
          <p:nvPr/>
        </p:nvSpPr>
        <p:spPr>
          <a:xfrm>
            <a:off x="1515950" y="1321325"/>
            <a:ext cx="2058600" cy="90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48" name="Google Shape;48;p5"/>
          <p:cNvSpPr txBox="1">
            <a:spLocks noGrp="1"/>
          </p:cNvSpPr>
          <p:nvPr>
            <p:ph type="title" idx="9" hasCustomPrompt="1"/>
          </p:nvPr>
        </p:nvSpPr>
        <p:spPr>
          <a:xfrm>
            <a:off x="1698750" y="1439025"/>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5"/>
          <p:cNvSpPr txBox="1">
            <a:spLocks noGrp="1"/>
          </p:cNvSpPr>
          <p:nvPr>
            <p:ph type="subTitle" idx="13"/>
          </p:nvPr>
        </p:nvSpPr>
        <p:spPr>
          <a:xfrm>
            <a:off x="1591957" y="18563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chemeClr val="dk1"/>
            </a:gs>
            <a:gs pos="100000">
              <a:schemeClr val="lt1"/>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l="5417" t="5944" r="40513"/>
          <a:stretch/>
        </p:blipFill>
        <p:spPr>
          <a:xfrm rot="10800000">
            <a:off x="6950692" y="3021075"/>
            <a:ext cx="2185320" cy="2138376"/>
          </a:xfrm>
          <a:prstGeom prst="rect">
            <a:avLst/>
          </a:prstGeom>
          <a:noFill/>
          <a:ln>
            <a:noFill/>
          </a:ln>
        </p:spPr>
      </p:pic>
      <p:pic>
        <p:nvPicPr>
          <p:cNvPr id="52" name="Google Shape;52;p6"/>
          <p:cNvPicPr preferRelativeResize="0"/>
          <p:nvPr/>
        </p:nvPicPr>
        <p:blipFill rotWithShape="1">
          <a:blip r:embed="rId2">
            <a:alphaModFix/>
          </a:blip>
          <a:srcRect l="5417" t="5944" r="40513"/>
          <a:stretch/>
        </p:blipFill>
        <p:spPr>
          <a:xfrm>
            <a:off x="0" y="-15950"/>
            <a:ext cx="2185320" cy="2138376"/>
          </a:xfrm>
          <a:prstGeom prst="rect">
            <a:avLst/>
          </a:prstGeom>
          <a:noFill/>
          <a:ln>
            <a:noFill/>
          </a:ln>
        </p:spPr>
      </p:pic>
      <p:sp>
        <p:nvSpPr>
          <p:cNvPr id="53" name="Google Shape;53;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4" name="Google Shape;54;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a:endParaRPr/>
          </a:p>
        </p:txBody>
      </p:sp>
      <p:cxnSp>
        <p:nvCxnSpPr>
          <p:cNvPr id="55" name="Google Shape;55;p6"/>
          <p:cNvCxnSpPr/>
          <p:nvPr/>
        </p:nvCxnSpPr>
        <p:spPr>
          <a:xfrm>
            <a:off x="4572000" y="1228200"/>
            <a:ext cx="0" cy="2687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l="5417" t="7321" r="40513"/>
          <a:stretch/>
        </p:blipFill>
        <p:spPr>
          <a:xfrm rot="10800000">
            <a:off x="5481626" y="1600196"/>
            <a:ext cx="3686299" cy="3554275"/>
          </a:xfrm>
          <a:prstGeom prst="rect">
            <a:avLst/>
          </a:prstGeom>
          <a:noFill/>
          <a:ln>
            <a:noFill/>
          </a:ln>
        </p:spPr>
      </p:pic>
      <p:sp>
        <p:nvSpPr>
          <p:cNvPr id="58" name="Google Shape;58;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a:endParaRPr/>
          </a:p>
        </p:txBody>
      </p:sp>
      <p:cxnSp>
        <p:nvCxnSpPr>
          <p:cNvPr id="59" name="Google Shape;59;p7"/>
          <p:cNvCxnSpPr/>
          <p:nvPr/>
        </p:nvCxnSpPr>
        <p:spPr>
          <a:xfrm>
            <a:off x="3444375" y="2693550"/>
            <a:ext cx="1797900" cy="0"/>
          </a:xfrm>
          <a:prstGeom prst="straightConnector1">
            <a:avLst/>
          </a:prstGeom>
          <a:noFill/>
          <a:ln w="19050" cap="flat" cmpd="sng">
            <a:solidFill>
              <a:schemeClr val="dk2"/>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4800"/>
              <a:buNone/>
              <a:defRPr sz="48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77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p:cSld name="CUSTOM_3">
    <p:spTree>
      <p:nvGrpSpPr>
        <p:cNvPr id="1" name="Shape 61"/>
        <p:cNvGrpSpPr/>
        <p:nvPr/>
      </p:nvGrpSpPr>
      <p:grpSpPr>
        <a:xfrm>
          <a:off x="0" y="0"/>
          <a:ext cx="0" cy="0"/>
          <a:chOff x="0" y="0"/>
          <a:chExt cx="0" cy="0"/>
        </a:xfrm>
      </p:grpSpPr>
      <p:pic>
        <p:nvPicPr>
          <p:cNvPr id="62" name="Google Shape;62;p8"/>
          <p:cNvPicPr preferRelativeResize="0"/>
          <p:nvPr/>
        </p:nvPicPr>
        <p:blipFill rotWithShape="1">
          <a:blip r:embed="rId2">
            <a:alphaModFix/>
          </a:blip>
          <a:srcRect l="5417" t="5944" r="40513"/>
          <a:stretch/>
        </p:blipFill>
        <p:spPr>
          <a:xfrm flipH="1">
            <a:off x="6955275" y="-15950"/>
            <a:ext cx="2185320" cy="2138376"/>
          </a:xfrm>
          <a:prstGeom prst="rect">
            <a:avLst/>
          </a:prstGeom>
          <a:noFill/>
          <a:ln>
            <a:noFill/>
          </a:ln>
        </p:spPr>
      </p:pic>
      <p:pic>
        <p:nvPicPr>
          <p:cNvPr id="63" name="Google Shape;63;p8"/>
          <p:cNvPicPr preferRelativeResize="0"/>
          <p:nvPr/>
        </p:nvPicPr>
        <p:blipFill rotWithShape="1">
          <a:blip r:embed="rId2">
            <a:alphaModFix/>
          </a:blip>
          <a:srcRect l="5417" t="5944" r="40513"/>
          <a:stretch/>
        </p:blipFill>
        <p:spPr>
          <a:xfrm>
            <a:off x="0" y="-15950"/>
            <a:ext cx="2185320" cy="2138376"/>
          </a:xfrm>
          <a:prstGeom prst="rect">
            <a:avLst/>
          </a:prstGeom>
          <a:noFill/>
          <a:ln>
            <a:noFill/>
          </a:ln>
        </p:spPr>
      </p:pic>
      <p:sp>
        <p:nvSpPr>
          <p:cNvPr id="64" name="Google Shape;64;p8"/>
          <p:cNvSpPr txBox="1">
            <a:spLocks noGrp="1"/>
          </p:cNvSpPr>
          <p:nvPr>
            <p:ph type="ctrTitle"/>
          </p:nvPr>
        </p:nvSpPr>
        <p:spPr>
          <a:xfrm>
            <a:off x="749100" y="507400"/>
            <a:ext cx="8394900" cy="6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65" name="Google Shape;65;p8"/>
          <p:cNvSpPr txBox="1">
            <a:spLocks noGrp="1"/>
          </p:cNvSpPr>
          <p:nvPr>
            <p:ph type="ctrTitle" idx="2"/>
          </p:nvPr>
        </p:nvSpPr>
        <p:spPr>
          <a:xfrm>
            <a:off x="2750155" y="18021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66" name="Google Shape;66;p8"/>
          <p:cNvSpPr txBox="1">
            <a:spLocks noGrp="1"/>
          </p:cNvSpPr>
          <p:nvPr>
            <p:ph type="subTitle" idx="1"/>
          </p:nvPr>
        </p:nvSpPr>
        <p:spPr>
          <a:xfrm>
            <a:off x="2750119" y="2263575"/>
            <a:ext cx="1570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67" name="Google Shape;67;p8"/>
          <p:cNvSpPr txBox="1">
            <a:spLocks noGrp="1"/>
          </p:cNvSpPr>
          <p:nvPr>
            <p:ph type="ctrTitle" idx="3"/>
          </p:nvPr>
        </p:nvSpPr>
        <p:spPr>
          <a:xfrm>
            <a:off x="4800201" y="18021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68" name="Google Shape;68;p8"/>
          <p:cNvSpPr txBox="1">
            <a:spLocks noGrp="1"/>
          </p:cNvSpPr>
          <p:nvPr>
            <p:ph type="subTitle" idx="4"/>
          </p:nvPr>
        </p:nvSpPr>
        <p:spPr>
          <a:xfrm>
            <a:off x="4800165" y="2263575"/>
            <a:ext cx="1570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69" name="Google Shape;69;p8"/>
          <p:cNvSpPr txBox="1">
            <a:spLocks noGrp="1"/>
          </p:cNvSpPr>
          <p:nvPr>
            <p:ph type="ctrTitle" idx="5"/>
          </p:nvPr>
        </p:nvSpPr>
        <p:spPr>
          <a:xfrm>
            <a:off x="3794948" y="3600050"/>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70" name="Google Shape;70;p8"/>
          <p:cNvSpPr txBox="1">
            <a:spLocks noGrp="1"/>
          </p:cNvSpPr>
          <p:nvPr>
            <p:ph type="subTitle" idx="6"/>
          </p:nvPr>
        </p:nvSpPr>
        <p:spPr>
          <a:xfrm>
            <a:off x="3753025" y="4061500"/>
            <a:ext cx="16539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l="5417" t="7114" r="40513"/>
          <a:stretch/>
        </p:blipFill>
        <p:spPr>
          <a:xfrm rot="10800000">
            <a:off x="5481626" y="1608175"/>
            <a:ext cx="3686299" cy="3562250"/>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chemeClr val="dk2"/>
            </a:solidFill>
            <a:prstDash val="solid"/>
            <a:round/>
            <a:headEnd type="none" w="med" len="med"/>
            <a:tailEnd type="none" w="med" len="med"/>
          </a:ln>
        </p:spPr>
      </p:cxnSp>
      <p:pic>
        <p:nvPicPr>
          <p:cNvPr id="76" name="Google Shape;76;p9"/>
          <p:cNvPicPr preferRelativeResize="0"/>
          <p:nvPr/>
        </p:nvPicPr>
        <p:blipFill rotWithShape="1">
          <a:blip r:embed="rId2">
            <a:alphaModFix/>
          </a:blip>
          <a:srcRect l="5417" t="7114" r="40513"/>
          <a:stretch/>
        </p:blipFill>
        <p:spPr>
          <a:xfrm>
            <a:off x="-7724" y="0"/>
            <a:ext cx="3686299" cy="35622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UBTITLE 2">
  <p:cSld name="CUSTOM_6">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l="5417" t="7114" r="40513"/>
          <a:stretch/>
        </p:blipFill>
        <p:spPr>
          <a:xfrm flipH="1">
            <a:off x="5481626" y="0"/>
            <a:ext cx="3686299" cy="3562250"/>
          </a:xfrm>
          <a:prstGeom prst="rect">
            <a:avLst/>
          </a:prstGeom>
          <a:noFill/>
          <a:ln>
            <a:noFill/>
          </a:ln>
        </p:spPr>
      </p:pic>
      <p:pic>
        <p:nvPicPr>
          <p:cNvPr id="86" name="Google Shape;86;p11"/>
          <p:cNvPicPr preferRelativeResize="0"/>
          <p:nvPr/>
        </p:nvPicPr>
        <p:blipFill rotWithShape="1">
          <a:blip r:embed="rId2">
            <a:alphaModFix/>
          </a:blip>
          <a:srcRect l="5417" t="7114" r="40513"/>
          <a:stretch/>
        </p:blipFill>
        <p:spPr>
          <a:xfrm rot="10800000" flipH="1">
            <a:off x="-7724" y="1608175"/>
            <a:ext cx="3686299" cy="3562250"/>
          </a:xfrm>
          <a:prstGeom prst="rect">
            <a:avLst/>
          </a:prstGeom>
          <a:noFill/>
          <a:ln>
            <a:noFill/>
          </a:ln>
        </p:spPr>
      </p:pic>
      <p:sp>
        <p:nvSpPr>
          <p:cNvPr id="87" name="Google Shape;87;p11"/>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88" name="Google Shape;88;p11"/>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cxnSp>
        <p:nvCxnSpPr>
          <p:cNvPr id="89" name="Google Shape;89;p11"/>
          <p:cNvCxnSpPr/>
          <p:nvPr/>
        </p:nvCxnSpPr>
        <p:spPr>
          <a:xfrm>
            <a:off x="3681150" y="2571750"/>
            <a:ext cx="1797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90"/>
        <p:cNvGrpSpPr/>
        <p:nvPr/>
      </p:nvGrpSpPr>
      <p:grpSpPr>
        <a:xfrm>
          <a:off x="0" y="0"/>
          <a:ext cx="0" cy="0"/>
          <a:chOff x="0" y="0"/>
          <a:chExt cx="0" cy="0"/>
        </a:xfrm>
      </p:grpSpPr>
      <p:pic>
        <p:nvPicPr>
          <p:cNvPr id="91" name="Google Shape;91;p12"/>
          <p:cNvPicPr preferRelativeResize="0"/>
          <p:nvPr/>
        </p:nvPicPr>
        <p:blipFill rotWithShape="1">
          <a:blip r:embed="rId2">
            <a:alphaModFix/>
          </a:blip>
          <a:srcRect l="5417" t="5944" r="40513"/>
          <a:stretch/>
        </p:blipFill>
        <p:spPr>
          <a:xfrm flipH="1">
            <a:off x="6955275" y="-15950"/>
            <a:ext cx="2185320" cy="2138376"/>
          </a:xfrm>
          <a:prstGeom prst="rect">
            <a:avLst/>
          </a:prstGeom>
          <a:noFill/>
          <a:ln>
            <a:noFill/>
          </a:ln>
        </p:spPr>
      </p:pic>
      <p:sp>
        <p:nvSpPr>
          <p:cNvPr id="92" name="Google Shape;92;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100000">
              <a:schemeClr val="lt1"/>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3">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01"/>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0"/>
            <a:ext cx="9141714" cy="51435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991" t="32248" r="19104" b="40258"/>
          <a:stretch/>
        </p:blipFill>
        <p:spPr>
          <a:xfrm>
            <a:off x="4933506" y="1658678"/>
            <a:ext cx="3646967" cy="141413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99"/>
        <p:cNvGrpSpPr/>
        <p:nvPr/>
      </p:nvGrpSpPr>
      <p:grpSpPr>
        <a:xfrm>
          <a:off x="0" y="0"/>
          <a:ext cx="0" cy="0"/>
          <a:chOff x="0" y="0"/>
          <a:chExt cx="0" cy="0"/>
        </a:xfrm>
      </p:grpSpPr>
      <p:sp>
        <p:nvSpPr>
          <p:cNvPr id="400" name="Google Shape;400;p49"/>
          <p:cNvSpPr txBox="1">
            <a:spLocks noGrp="1"/>
          </p:cNvSpPr>
          <p:nvPr>
            <p:ph type="ctrTitle"/>
          </p:nvPr>
        </p:nvSpPr>
        <p:spPr>
          <a:xfrm flipH="1">
            <a:off x="2451599" y="1429550"/>
            <a:ext cx="5291400" cy="71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000000"/>
                </a:solidFill>
              </a:rPr>
              <a:t>Proposed Solution</a:t>
            </a:r>
            <a:endParaRPr dirty="0">
              <a:solidFill>
                <a:srgbClr val="000000"/>
              </a:solidFill>
            </a:endParaRPr>
          </a:p>
        </p:txBody>
      </p:sp>
      <p:sp>
        <p:nvSpPr>
          <p:cNvPr id="401" name="Google Shape;401;p49"/>
          <p:cNvSpPr txBox="1">
            <a:spLocks noGrp="1"/>
          </p:cNvSpPr>
          <p:nvPr>
            <p:ph type="subTitle" idx="1"/>
          </p:nvPr>
        </p:nvSpPr>
        <p:spPr>
          <a:xfrm>
            <a:off x="2581649" y="2423850"/>
            <a:ext cx="3914700" cy="1748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300" b="1" dirty="0">
              <a:solidFill>
                <a:srgbClr val="783F04"/>
              </a:solidFill>
              <a:latin typeface="Roboto Condensed"/>
              <a:ea typeface="Roboto Condensed"/>
              <a:cs typeface="Roboto Condensed"/>
              <a:sym typeface="Roboto Condensed"/>
            </a:endParaRPr>
          </a:p>
          <a:p>
            <a:pPr marL="0" lvl="0" indent="0" algn="just" rtl="0">
              <a:spcBef>
                <a:spcPts val="0"/>
              </a:spcBef>
              <a:spcAft>
                <a:spcPts val="0"/>
              </a:spcAft>
              <a:buNone/>
            </a:pPr>
            <a:r>
              <a:rPr lang="es" sz="1300" b="1" dirty="0">
                <a:solidFill>
                  <a:srgbClr val="783F04"/>
                </a:solidFill>
                <a:latin typeface="Roboto Condensed"/>
                <a:ea typeface="Roboto Condensed"/>
                <a:cs typeface="Roboto Condensed"/>
                <a:sym typeface="Roboto Condensed"/>
              </a:rPr>
              <a:t>We are </a:t>
            </a:r>
            <a:r>
              <a:rPr lang="es" sz="1300" b="1" dirty="0" smtClean="0">
                <a:solidFill>
                  <a:srgbClr val="783F04"/>
                </a:solidFill>
                <a:latin typeface="Roboto Condensed"/>
                <a:ea typeface="Roboto Condensed"/>
                <a:cs typeface="Roboto Condensed"/>
                <a:sym typeface="Roboto Condensed"/>
              </a:rPr>
              <a:t>creating FireFighting Robot which will </a:t>
            </a:r>
            <a:r>
              <a:rPr lang="es" sz="1300" b="1" dirty="0">
                <a:solidFill>
                  <a:srgbClr val="783F04"/>
                </a:solidFill>
                <a:latin typeface="Roboto Condensed"/>
                <a:ea typeface="Roboto Condensed"/>
                <a:cs typeface="Roboto Condensed"/>
                <a:sym typeface="Roboto Condensed"/>
              </a:rPr>
              <a:t>detect any fire occurring in its surrounding, sending the alarm signal to the device controlling the robot. The robot will be controlled through mobile application.The user can then instruct the </a:t>
            </a:r>
            <a:r>
              <a:rPr lang="es" sz="1300" b="1" dirty="0" smtClean="0">
                <a:solidFill>
                  <a:srgbClr val="783F04"/>
                </a:solidFill>
                <a:latin typeface="Roboto Condensed"/>
                <a:ea typeface="Roboto Condensed"/>
                <a:cs typeface="Roboto Condensed"/>
                <a:sym typeface="Roboto Condensed"/>
              </a:rPr>
              <a:t>robot </a:t>
            </a:r>
            <a:r>
              <a:rPr lang="es" sz="1300" b="1" dirty="0">
                <a:solidFill>
                  <a:srgbClr val="783F04"/>
                </a:solidFill>
                <a:latin typeface="Roboto Condensed"/>
                <a:ea typeface="Roboto Condensed"/>
                <a:cs typeface="Roboto Condensed"/>
                <a:sym typeface="Roboto Condensed"/>
              </a:rPr>
              <a:t>to start extinguishing process till the main rescue team reaches.</a:t>
            </a:r>
            <a:endParaRPr sz="1300" b="1" dirty="0">
              <a:solidFill>
                <a:srgbClr val="783F04"/>
              </a:solidFill>
              <a:latin typeface="Roboto Condensed"/>
              <a:ea typeface="Roboto Condensed"/>
              <a:cs typeface="Roboto Condensed"/>
              <a:sym typeface="Roboto Condensed"/>
            </a:endParaRPr>
          </a:p>
        </p:txBody>
      </p:sp>
      <p:sp>
        <p:nvSpPr>
          <p:cNvPr id="402" name="Google Shape;402;p49"/>
          <p:cNvSpPr txBox="1"/>
          <p:nvPr/>
        </p:nvSpPr>
        <p:spPr>
          <a:xfrm>
            <a:off x="1442099" y="1768557"/>
            <a:ext cx="1009500" cy="376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1200">
              <a:solidFill>
                <a:schemeClr val="dk2"/>
              </a:solidFill>
              <a:latin typeface="Squada One"/>
              <a:ea typeface="Squada One"/>
              <a:cs typeface="Squada One"/>
              <a:sym typeface="Squada One"/>
            </a:endParaRPr>
          </a:p>
        </p:txBody>
      </p:sp>
      <p:pic>
        <p:nvPicPr>
          <p:cNvPr id="403" name="Google Shape;403;p49"/>
          <p:cNvPicPr preferRelativeResize="0"/>
          <p:nvPr/>
        </p:nvPicPr>
        <p:blipFill>
          <a:blip r:embed="rId3">
            <a:alphaModFix/>
          </a:blip>
          <a:stretch>
            <a:fillRect/>
          </a:stretch>
        </p:blipFill>
        <p:spPr>
          <a:xfrm>
            <a:off x="6496350" y="628325"/>
            <a:ext cx="1352250" cy="1516725"/>
          </a:xfrm>
          <a:prstGeom prst="rect">
            <a:avLst/>
          </a:prstGeom>
          <a:noFill/>
          <a:ln>
            <a:noFill/>
          </a:ln>
        </p:spPr>
      </p:pic>
      <p:pic>
        <p:nvPicPr>
          <p:cNvPr id="404" name="Google Shape;404;p49"/>
          <p:cNvPicPr preferRelativeResize="0"/>
          <p:nvPr/>
        </p:nvPicPr>
        <p:blipFill>
          <a:blip r:embed="rId4">
            <a:alphaModFix/>
          </a:blip>
          <a:stretch>
            <a:fillRect/>
          </a:stretch>
        </p:blipFill>
        <p:spPr>
          <a:xfrm>
            <a:off x="590324" y="2145038"/>
            <a:ext cx="2471849" cy="1697091"/>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99"/>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805"/>
          <a:stretch/>
        </p:blipFill>
        <p:spPr>
          <a:xfrm>
            <a:off x="769946" y="245435"/>
            <a:ext cx="7535854" cy="4688515"/>
          </a:xfrm>
          <a:prstGeom prst="rect">
            <a:avLst/>
          </a:prstGeom>
        </p:spPr>
      </p:pic>
    </p:spTree>
    <p:extLst>
      <p:ext uri="{BB962C8B-B14F-4D97-AF65-F5344CB8AC3E}">
        <p14:creationId xmlns:p14="http://schemas.microsoft.com/office/powerpoint/2010/main" val="1400110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408"/>
        <p:cNvGrpSpPr/>
        <p:nvPr/>
      </p:nvGrpSpPr>
      <p:grpSpPr>
        <a:xfrm>
          <a:off x="0" y="0"/>
          <a:ext cx="0" cy="0"/>
          <a:chOff x="0" y="0"/>
          <a:chExt cx="0" cy="0"/>
        </a:xfrm>
      </p:grpSpPr>
      <p:sp>
        <p:nvSpPr>
          <p:cNvPr id="409" name="Google Shape;409;p50"/>
          <p:cNvSpPr txBox="1">
            <a:spLocks noGrp="1"/>
          </p:cNvSpPr>
          <p:nvPr>
            <p:ph type="ctrTitle"/>
          </p:nvPr>
        </p:nvSpPr>
        <p:spPr>
          <a:xfrm flipH="1">
            <a:off x="749100" y="489600"/>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solidFill>
                  <a:srgbClr val="000000"/>
                </a:solidFill>
              </a:rPr>
              <a:t>Main Features</a:t>
            </a:r>
            <a:endParaRPr dirty="0">
              <a:solidFill>
                <a:srgbClr val="000000"/>
              </a:solidFill>
            </a:endParaRPr>
          </a:p>
        </p:txBody>
      </p:sp>
      <p:grpSp>
        <p:nvGrpSpPr>
          <p:cNvPr id="410" name="Google Shape;410;p50"/>
          <p:cNvGrpSpPr/>
          <p:nvPr/>
        </p:nvGrpSpPr>
        <p:grpSpPr>
          <a:xfrm>
            <a:off x="1781155" y="1973175"/>
            <a:ext cx="1095440" cy="1141900"/>
            <a:chOff x="1781155" y="1973175"/>
            <a:chExt cx="1095440" cy="1141900"/>
          </a:xfrm>
        </p:grpSpPr>
        <p:cxnSp>
          <p:nvCxnSpPr>
            <p:cNvPr id="411" name="Google Shape;411;p50"/>
            <p:cNvCxnSpPr>
              <a:stCxn id="412" idx="2"/>
              <a:endCxn id="413" idx="0"/>
            </p:cNvCxnSpPr>
            <p:nvPr/>
          </p:nvCxnSpPr>
          <p:spPr>
            <a:xfrm>
              <a:off x="2328900" y="2677975"/>
              <a:ext cx="0" cy="437100"/>
            </a:xfrm>
            <a:prstGeom prst="straightConnector1">
              <a:avLst/>
            </a:prstGeom>
            <a:noFill/>
            <a:ln w="19050" cap="flat" cmpd="sng">
              <a:solidFill>
                <a:schemeClr val="dk2"/>
              </a:solidFill>
              <a:prstDash val="solid"/>
              <a:round/>
              <a:headEnd type="none" w="med" len="med"/>
              <a:tailEnd type="diamond" w="med" len="med"/>
            </a:ln>
          </p:spPr>
        </p:cxnSp>
        <p:sp>
          <p:nvSpPr>
            <p:cNvPr id="414" name="Google Shape;414;p50"/>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0"/>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0"/>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0"/>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50"/>
          <p:cNvSpPr txBox="1">
            <a:spLocks noGrp="1"/>
          </p:cNvSpPr>
          <p:nvPr>
            <p:ph type="ctrTitle" idx="4294967295"/>
          </p:nvPr>
        </p:nvSpPr>
        <p:spPr>
          <a:xfrm>
            <a:off x="1936500" y="2158975"/>
            <a:ext cx="784800" cy="5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S</a:t>
            </a:r>
            <a:endParaRPr sz="2400"/>
          </a:p>
        </p:txBody>
      </p:sp>
      <p:sp>
        <p:nvSpPr>
          <p:cNvPr id="418" name="Google Shape;418;p50"/>
          <p:cNvSpPr txBox="1">
            <a:spLocks noGrp="1"/>
          </p:cNvSpPr>
          <p:nvPr>
            <p:ph type="ctrTitle" idx="4294967295"/>
          </p:nvPr>
        </p:nvSpPr>
        <p:spPr>
          <a:xfrm>
            <a:off x="3402900" y="2158975"/>
            <a:ext cx="784800" cy="5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W</a:t>
            </a:r>
            <a:endParaRPr sz="2400"/>
          </a:p>
        </p:txBody>
      </p:sp>
      <p:sp>
        <p:nvSpPr>
          <p:cNvPr id="419" name="Google Shape;419;p50"/>
          <p:cNvSpPr txBox="1">
            <a:spLocks noGrp="1"/>
          </p:cNvSpPr>
          <p:nvPr>
            <p:ph type="ctrTitle" idx="4294967295"/>
          </p:nvPr>
        </p:nvSpPr>
        <p:spPr>
          <a:xfrm>
            <a:off x="6335738" y="2158975"/>
            <a:ext cx="784800" cy="5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C</a:t>
            </a:r>
            <a:endParaRPr sz="2400"/>
          </a:p>
        </p:txBody>
      </p:sp>
      <p:sp>
        <p:nvSpPr>
          <p:cNvPr id="413" name="Google Shape;413;p50"/>
          <p:cNvSpPr txBox="1">
            <a:spLocks noGrp="1"/>
          </p:cNvSpPr>
          <p:nvPr>
            <p:ph type="ctrTitle" idx="4294967295"/>
          </p:nvPr>
        </p:nvSpPr>
        <p:spPr>
          <a:xfrm>
            <a:off x="1704972" y="3115000"/>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600">
                <a:solidFill>
                  <a:srgbClr val="783F04"/>
                </a:solidFill>
              </a:rPr>
              <a:t>Smoke Sensor</a:t>
            </a:r>
            <a:endParaRPr sz="1600">
              <a:solidFill>
                <a:srgbClr val="783F04"/>
              </a:solidFill>
            </a:endParaRPr>
          </a:p>
        </p:txBody>
      </p:sp>
      <p:sp>
        <p:nvSpPr>
          <p:cNvPr id="420" name="Google Shape;420;p50"/>
          <p:cNvSpPr txBox="1">
            <a:spLocks noGrp="1"/>
          </p:cNvSpPr>
          <p:nvPr>
            <p:ph type="subTitle" idx="4294967295"/>
          </p:nvPr>
        </p:nvSpPr>
        <p:spPr>
          <a:xfrm>
            <a:off x="1638300" y="3576450"/>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sz="1200">
                <a:solidFill>
                  <a:srgbClr val="783F04"/>
                </a:solidFill>
              </a:rPr>
              <a:t>The Robots sends alarm when the sensor detects smoke</a:t>
            </a:r>
            <a:endParaRPr sz="1200">
              <a:solidFill>
                <a:srgbClr val="783F04"/>
              </a:solidFill>
            </a:endParaRPr>
          </a:p>
          <a:p>
            <a:pPr marL="0" lvl="0" indent="0" algn="ctr" rtl="0">
              <a:lnSpc>
                <a:spcPct val="100000"/>
              </a:lnSpc>
              <a:spcBef>
                <a:spcPts val="1600"/>
              </a:spcBef>
              <a:spcAft>
                <a:spcPts val="0"/>
              </a:spcAft>
              <a:buClr>
                <a:schemeClr val="dk1"/>
              </a:buClr>
              <a:buSzPts val="1100"/>
              <a:buFont typeface="Arial"/>
              <a:buNone/>
            </a:pPr>
            <a:endParaRPr sz="1200">
              <a:solidFill>
                <a:srgbClr val="783F04"/>
              </a:solidFill>
            </a:endParaRPr>
          </a:p>
          <a:p>
            <a:pPr marL="0" lvl="0" indent="0" algn="ctr" rtl="0">
              <a:lnSpc>
                <a:spcPct val="100000"/>
              </a:lnSpc>
              <a:spcBef>
                <a:spcPts val="1600"/>
              </a:spcBef>
              <a:spcAft>
                <a:spcPts val="1600"/>
              </a:spcAft>
              <a:buNone/>
            </a:pPr>
            <a:endParaRPr sz="1200">
              <a:solidFill>
                <a:srgbClr val="783F04"/>
              </a:solidFill>
            </a:endParaRPr>
          </a:p>
        </p:txBody>
      </p:sp>
      <p:sp>
        <p:nvSpPr>
          <p:cNvPr id="421" name="Google Shape;421;p50"/>
          <p:cNvSpPr txBox="1">
            <a:spLocks noGrp="1"/>
          </p:cNvSpPr>
          <p:nvPr>
            <p:ph type="ctrTitle" idx="4294967295"/>
          </p:nvPr>
        </p:nvSpPr>
        <p:spPr>
          <a:xfrm>
            <a:off x="3171400" y="3115000"/>
            <a:ext cx="1381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sz="1600">
                <a:solidFill>
                  <a:srgbClr val="783F04"/>
                </a:solidFill>
              </a:rPr>
              <a:t>Water Capacity</a:t>
            </a:r>
            <a:endParaRPr sz="1600">
              <a:solidFill>
                <a:srgbClr val="783F04"/>
              </a:solidFill>
            </a:endParaRPr>
          </a:p>
        </p:txBody>
      </p:sp>
      <p:sp>
        <p:nvSpPr>
          <p:cNvPr id="422" name="Google Shape;422;p50"/>
          <p:cNvSpPr txBox="1">
            <a:spLocks noGrp="1"/>
          </p:cNvSpPr>
          <p:nvPr>
            <p:ph type="subTitle" idx="4294967295"/>
          </p:nvPr>
        </p:nvSpPr>
        <p:spPr>
          <a:xfrm>
            <a:off x="3104700" y="3576450"/>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200" dirty="0">
                <a:solidFill>
                  <a:srgbClr val="783F04"/>
                </a:solidFill>
              </a:rPr>
              <a:t>Our Prototype supports ~</a:t>
            </a:r>
            <a:r>
              <a:rPr lang="es" sz="1200" dirty="0" smtClean="0">
                <a:solidFill>
                  <a:srgbClr val="783F04"/>
                </a:solidFill>
              </a:rPr>
              <a:t>3 - 5 </a:t>
            </a:r>
            <a:r>
              <a:rPr lang="es" sz="1200" dirty="0">
                <a:solidFill>
                  <a:srgbClr val="783F04"/>
                </a:solidFill>
              </a:rPr>
              <a:t>litres of water tank</a:t>
            </a:r>
            <a:endParaRPr sz="1200" dirty="0">
              <a:solidFill>
                <a:srgbClr val="783F04"/>
              </a:solidFill>
            </a:endParaRPr>
          </a:p>
        </p:txBody>
      </p:sp>
      <p:sp>
        <p:nvSpPr>
          <p:cNvPr id="423" name="Google Shape;423;p50"/>
          <p:cNvSpPr txBox="1">
            <a:spLocks noGrp="1"/>
          </p:cNvSpPr>
          <p:nvPr>
            <p:ph type="ctrTitle" idx="4294967295"/>
          </p:nvPr>
        </p:nvSpPr>
        <p:spPr>
          <a:xfrm>
            <a:off x="4571025" y="3115000"/>
            <a:ext cx="1609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sz="1600">
                <a:solidFill>
                  <a:srgbClr val="783F04"/>
                </a:solidFill>
              </a:rPr>
              <a:t>Bluetooth Control</a:t>
            </a:r>
            <a:endParaRPr sz="1600">
              <a:solidFill>
                <a:srgbClr val="783F04"/>
              </a:solidFill>
            </a:endParaRPr>
          </a:p>
        </p:txBody>
      </p:sp>
      <p:sp>
        <p:nvSpPr>
          <p:cNvPr id="424" name="Google Shape;424;p50"/>
          <p:cNvSpPr txBox="1">
            <a:spLocks noGrp="1"/>
          </p:cNvSpPr>
          <p:nvPr>
            <p:ph type="subTitle" idx="4294967295"/>
          </p:nvPr>
        </p:nvSpPr>
        <p:spPr>
          <a:xfrm>
            <a:off x="4604438" y="3576450"/>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100">
                <a:solidFill>
                  <a:srgbClr val="783F04"/>
                </a:solidFill>
              </a:rPr>
              <a:t>The device will control the robot using bluetooth signals</a:t>
            </a:r>
            <a:endParaRPr sz="1100">
              <a:solidFill>
                <a:srgbClr val="783F04"/>
              </a:solidFill>
            </a:endParaRPr>
          </a:p>
        </p:txBody>
      </p:sp>
      <p:sp>
        <p:nvSpPr>
          <p:cNvPr id="425" name="Google Shape;425;p50"/>
          <p:cNvSpPr txBox="1">
            <a:spLocks noGrp="1"/>
          </p:cNvSpPr>
          <p:nvPr>
            <p:ph type="ctrTitle" idx="4294967295"/>
          </p:nvPr>
        </p:nvSpPr>
        <p:spPr>
          <a:xfrm>
            <a:off x="6104172" y="3115000"/>
            <a:ext cx="124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sz="1600">
                <a:solidFill>
                  <a:srgbClr val="783F04"/>
                </a:solidFill>
              </a:rPr>
              <a:t>Cost Effective</a:t>
            </a:r>
            <a:endParaRPr sz="1600">
              <a:solidFill>
                <a:srgbClr val="783F04"/>
              </a:solidFill>
            </a:endParaRPr>
          </a:p>
        </p:txBody>
      </p:sp>
      <p:sp>
        <p:nvSpPr>
          <p:cNvPr id="426" name="Google Shape;426;p50"/>
          <p:cNvSpPr txBox="1">
            <a:spLocks noGrp="1"/>
          </p:cNvSpPr>
          <p:nvPr>
            <p:ph type="subTitle" idx="4294967295"/>
          </p:nvPr>
        </p:nvSpPr>
        <p:spPr>
          <a:xfrm>
            <a:off x="6037500" y="3576450"/>
            <a:ext cx="1381200" cy="107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100" dirty="0">
                <a:solidFill>
                  <a:srgbClr val="783F04"/>
                </a:solidFill>
              </a:rPr>
              <a:t>The estimated cost to build this robot is ~$</a:t>
            </a:r>
            <a:r>
              <a:rPr lang="es" sz="1100" dirty="0" smtClean="0">
                <a:solidFill>
                  <a:srgbClr val="783F04"/>
                </a:solidFill>
              </a:rPr>
              <a:t>250 - $300</a:t>
            </a:r>
            <a:endParaRPr sz="1100" dirty="0">
              <a:solidFill>
                <a:srgbClr val="783F04"/>
              </a:solidFill>
            </a:endParaRPr>
          </a:p>
        </p:txBody>
      </p:sp>
      <p:grpSp>
        <p:nvGrpSpPr>
          <p:cNvPr id="427" name="Google Shape;427;p50"/>
          <p:cNvGrpSpPr/>
          <p:nvPr/>
        </p:nvGrpSpPr>
        <p:grpSpPr>
          <a:xfrm>
            <a:off x="3247580" y="1973175"/>
            <a:ext cx="1095440" cy="1141900"/>
            <a:chOff x="3247580" y="1973175"/>
            <a:chExt cx="1095440" cy="1141900"/>
          </a:xfrm>
        </p:grpSpPr>
        <p:sp>
          <p:nvSpPr>
            <p:cNvPr id="428" name="Google Shape;428;p50"/>
            <p:cNvSpPr/>
            <p:nvPr/>
          </p:nvSpPr>
          <p:spPr>
            <a:xfrm>
              <a:off x="3247580"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0"/>
            <p:cNvSpPr/>
            <p:nvPr/>
          </p:nvSpPr>
          <p:spPr>
            <a:xfrm>
              <a:off x="3349327" y="2062431"/>
              <a:ext cx="891903"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0"/>
            <p:cNvSpPr/>
            <p:nvPr/>
          </p:nvSpPr>
          <p:spPr>
            <a:xfrm>
              <a:off x="3349327" y="2060446"/>
              <a:ext cx="891903"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 name="Google Shape;431;p50"/>
            <p:cNvCxnSpPr/>
            <p:nvPr/>
          </p:nvCxnSpPr>
          <p:spPr>
            <a:xfrm>
              <a:off x="3795750" y="2677975"/>
              <a:ext cx="0" cy="437100"/>
            </a:xfrm>
            <a:prstGeom prst="straightConnector1">
              <a:avLst/>
            </a:prstGeom>
            <a:noFill/>
            <a:ln w="19050" cap="flat" cmpd="sng">
              <a:solidFill>
                <a:schemeClr val="dk2"/>
              </a:solidFill>
              <a:prstDash val="solid"/>
              <a:round/>
              <a:headEnd type="none" w="med" len="med"/>
              <a:tailEnd type="diamond" w="med" len="med"/>
            </a:ln>
          </p:spPr>
        </p:cxnSp>
      </p:grpSp>
      <p:grpSp>
        <p:nvGrpSpPr>
          <p:cNvPr id="432" name="Google Shape;432;p50"/>
          <p:cNvGrpSpPr/>
          <p:nvPr/>
        </p:nvGrpSpPr>
        <p:grpSpPr>
          <a:xfrm>
            <a:off x="6180430" y="1973175"/>
            <a:ext cx="1095440" cy="1141900"/>
            <a:chOff x="6180430" y="1973175"/>
            <a:chExt cx="1095440" cy="1141900"/>
          </a:xfrm>
        </p:grpSpPr>
        <p:sp>
          <p:nvSpPr>
            <p:cNvPr id="433" name="Google Shape;433;p50"/>
            <p:cNvSpPr/>
            <p:nvPr/>
          </p:nvSpPr>
          <p:spPr>
            <a:xfrm>
              <a:off x="6180430"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0"/>
            <p:cNvSpPr/>
            <p:nvPr/>
          </p:nvSpPr>
          <p:spPr>
            <a:xfrm>
              <a:off x="6282177" y="2062431"/>
              <a:ext cx="891903"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0"/>
            <p:cNvSpPr/>
            <p:nvPr/>
          </p:nvSpPr>
          <p:spPr>
            <a:xfrm>
              <a:off x="6282177" y="2062431"/>
              <a:ext cx="891903"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0"/>
            <p:cNvSpPr/>
            <p:nvPr/>
          </p:nvSpPr>
          <p:spPr>
            <a:xfrm>
              <a:off x="6282177" y="2060446"/>
              <a:ext cx="891903"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 name="Google Shape;437;p50"/>
            <p:cNvCxnSpPr/>
            <p:nvPr/>
          </p:nvCxnSpPr>
          <p:spPr>
            <a:xfrm>
              <a:off x="6728025" y="2677975"/>
              <a:ext cx="0" cy="437100"/>
            </a:xfrm>
            <a:prstGeom prst="straightConnector1">
              <a:avLst/>
            </a:prstGeom>
            <a:noFill/>
            <a:ln w="19050" cap="flat" cmpd="sng">
              <a:solidFill>
                <a:schemeClr val="dk2"/>
              </a:solidFill>
              <a:prstDash val="solid"/>
              <a:round/>
              <a:headEnd type="none" w="med" len="med"/>
              <a:tailEnd type="diamond" w="med" len="med"/>
            </a:ln>
          </p:spPr>
        </p:cxnSp>
      </p:grpSp>
      <p:sp>
        <p:nvSpPr>
          <p:cNvPr id="438" name="Google Shape;438;p50"/>
          <p:cNvSpPr txBox="1">
            <a:spLocks noGrp="1"/>
          </p:cNvSpPr>
          <p:nvPr>
            <p:ph type="ctrTitle" idx="4294967295"/>
          </p:nvPr>
        </p:nvSpPr>
        <p:spPr>
          <a:xfrm>
            <a:off x="4791663" y="2158963"/>
            <a:ext cx="784800" cy="5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B</a:t>
            </a:r>
            <a:endParaRPr sz="2400"/>
          </a:p>
        </p:txBody>
      </p:sp>
      <p:grpSp>
        <p:nvGrpSpPr>
          <p:cNvPr id="439" name="Google Shape;439;p50"/>
          <p:cNvGrpSpPr/>
          <p:nvPr/>
        </p:nvGrpSpPr>
        <p:grpSpPr>
          <a:xfrm>
            <a:off x="4636342" y="1973175"/>
            <a:ext cx="1095440" cy="1141900"/>
            <a:chOff x="1781155" y="1973175"/>
            <a:chExt cx="1095440" cy="1141900"/>
          </a:xfrm>
        </p:grpSpPr>
        <p:cxnSp>
          <p:nvCxnSpPr>
            <p:cNvPr id="440" name="Google Shape;440;p50"/>
            <p:cNvCxnSpPr/>
            <p:nvPr/>
          </p:nvCxnSpPr>
          <p:spPr>
            <a:xfrm>
              <a:off x="2328900" y="2677975"/>
              <a:ext cx="0" cy="437100"/>
            </a:xfrm>
            <a:prstGeom prst="straightConnector1">
              <a:avLst/>
            </a:prstGeom>
            <a:noFill/>
            <a:ln w="19050" cap="flat" cmpd="sng">
              <a:solidFill>
                <a:schemeClr val="dk2"/>
              </a:solidFill>
              <a:prstDash val="solid"/>
              <a:round/>
              <a:headEnd type="none" w="med" len="med"/>
              <a:tailEnd type="diamond" w="med" len="med"/>
            </a:ln>
          </p:spPr>
        </p:cxnSp>
        <p:sp>
          <p:nvSpPr>
            <p:cNvPr id="441" name="Google Shape;441;p50"/>
            <p:cNvSpPr/>
            <p:nvPr/>
          </p:nvSpPr>
          <p:spPr>
            <a:xfrm>
              <a:off x="1781155" y="1973175"/>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0"/>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0"/>
            <p:cNvSpPr/>
            <p:nvPr/>
          </p:nvSpPr>
          <p:spPr>
            <a:xfrm>
              <a:off x="1882902" y="2062431"/>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0"/>
            <p:cNvSpPr/>
            <p:nvPr/>
          </p:nvSpPr>
          <p:spPr>
            <a:xfrm>
              <a:off x="1882902" y="2060446"/>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408"/>
        <p:cNvGrpSpPr/>
        <p:nvPr/>
      </p:nvGrpSpPr>
      <p:grpSpPr>
        <a:xfrm>
          <a:off x="0" y="0"/>
          <a:ext cx="0" cy="0"/>
          <a:chOff x="0" y="0"/>
          <a:chExt cx="0" cy="0"/>
        </a:xfrm>
      </p:grpSpPr>
      <p:sp>
        <p:nvSpPr>
          <p:cNvPr id="409" name="Google Shape;409;p50"/>
          <p:cNvSpPr txBox="1">
            <a:spLocks noGrp="1"/>
          </p:cNvSpPr>
          <p:nvPr>
            <p:ph type="ctrTitle"/>
          </p:nvPr>
        </p:nvSpPr>
        <p:spPr>
          <a:xfrm flipH="1">
            <a:off x="749100" y="489600"/>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solidFill>
                  <a:srgbClr val="000000"/>
                </a:solidFill>
              </a:rPr>
              <a:t>Prototype</a:t>
            </a:r>
            <a:endParaRPr dirty="0">
              <a:solidFill>
                <a:srgbClr val="0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57150"/>
            <a:ext cx="2743200" cy="4987636"/>
          </a:xfrm>
          <a:prstGeom prst="rect">
            <a:avLst/>
          </a:prstGeom>
        </p:spPr>
      </p:pic>
      <p:sp>
        <p:nvSpPr>
          <p:cNvPr id="5" name="Google Shape;401;p49"/>
          <p:cNvSpPr txBox="1">
            <a:spLocks/>
          </p:cNvSpPr>
          <p:nvPr/>
        </p:nvSpPr>
        <p:spPr>
          <a:xfrm>
            <a:off x="659906" y="1352550"/>
            <a:ext cx="3914700" cy="174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sz="1300" b="1" dirty="0" smtClean="0">
              <a:solidFill>
                <a:srgbClr val="783F04"/>
              </a:solidFill>
              <a:latin typeface="Roboto Condensed"/>
              <a:ea typeface="Roboto Condensed"/>
              <a:cs typeface="Roboto Condensed"/>
              <a:sym typeface="Roboto Condensed"/>
            </a:endParaRPr>
          </a:p>
          <a:p>
            <a:pPr marL="285750" indent="-285750" algn="just">
              <a:buFontTx/>
              <a:buChar char="-"/>
            </a:pPr>
            <a:r>
              <a:rPr lang="en-US" sz="1300" b="1" dirty="0" smtClean="0">
                <a:solidFill>
                  <a:srgbClr val="783F04"/>
                </a:solidFill>
                <a:latin typeface="Roboto Condensed"/>
                <a:ea typeface="Roboto Condensed"/>
                <a:cs typeface="Roboto Condensed"/>
                <a:sym typeface="Roboto Condensed"/>
              </a:rPr>
              <a:t>Initial Concept</a:t>
            </a:r>
          </a:p>
          <a:p>
            <a:pPr marL="285750" indent="-285750" algn="just">
              <a:buFontTx/>
              <a:buChar char="-"/>
            </a:pPr>
            <a:endParaRPr lang="en-US" sz="1300" b="1" dirty="0" smtClean="0">
              <a:solidFill>
                <a:srgbClr val="783F04"/>
              </a:solidFill>
              <a:latin typeface="Roboto Condensed"/>
              <a:ea typeface="Roboto Condensed"/>
              <a:cs typeface="Roboto Condensed"/>
              <a:sym typeface="Roboto Condensed"/>
            </a:endParaRPr>
          </a:p>
          <a:p>
            <a:pPr marL="285750" indent="-285750" algn="just">
              <a:buFontTx/>
              <a:buChar char="-"/>
            </a:pPr>
            <a:r>
              <a:rPr lang="en-US" sz="1300" b="1" dirty="0" smtClean="0">
                <a:solidFill>
                  <a:srgbClr val="783F04"/>
                </a:solidFill>
                <a:latin typeface="Roboto Condensed"/>
                <a:ea typeface="Roboto Condensed"/>
                <a:cs typeface="Roboto Condensed"/>
                <a:sym typeface="Roboto Condensed"/>
              </a:rPr>
              <a:t>Mobile Application</a:t>
            </a:r>
          </a:p>
          <a:p>
            <a:pPr marL="285750" indent="-285750" algn="just">
              <a:buFontTx/>
              <a:buChar char="-"/>
            </a:pPr>
            <a:endParaRPr lang="en-US" sz="1300" b="1" dirty="0" smtClean="0">
              <a:solidFill>
                <a:srgbClr val="783F04"/>
              </a:solidFill>
              <a:latin typeface="Roboto Condensed"/>
              <a:ea typeface="Roboto Condensed"/>
              <a:cs typeface="Roboto Condensed"/>
              <a:sym typeface="Roboto Condensed"/>
            </a:endParaRPr>
          </a:p>
          <a:p>
            <a:pPr marL="285750" indent="-285750" algn="just">
              <a:buFontTx/>
              <a:buChar char="-"/>
            </a:pPr>
            <a:r>
              <a:rPr lang="en-US" sz="1300" b="1" dirty="0" smtClean="0">
                <a:solidFill>
                  <a:srgbClr val="783F04"/>
                </a:solidFill>
                <a:latin typeface="Roboto Condensed"/>
                <a:ea typeface="Roboto Condensed"/>
                <a:cs typeface="Roboto Condensed"/>
                <a:sym typeface="Roboto Condensed"/>
              </a:rPr>
              <a:t>Will make it fully Autonomous</a:t>
            </a:r>
          </a:p>
          <a:p>
            <a:pPr marL="285750" indent="-285750" algn="just">
              <a:buFontTx/>
              <a:buChar char="-"/>
            </a:pPr>
            <a:endParaRPr lang="en-US" sz="1300" b="1" dirty="0" smtClean="0">
              <a:solidFill>
                <a:srgbClr val="783F04"/>
              </a:solidFill>
              <a:latin typeface="Roboto Condensed"/>
              <a:ea typeface="Roboto Condensed"/>
              <a:cs typeface="Roboto Condensed"/>
              <a:sym typeface="Roboto Condensed"/>
            </a:endParaRPr>
          </a:p>
          <a:p>
            <a:pPr marL="285750" indent="-285750" algn="just">
              <a:buFontTx/>
              <a:buChar char="-"/>
            </a:pPr>
            <a:r>
              <a:rPr lang="en-US" sz="1300" b="1" dirty="0" smtClean="0">
                <a:solidFill>
                  <a:srgbClr val="783F04"/>
                </a:solidFill>
                <a:latin typeface="Roboto Condensed"/>
                <a:ea typeface="Roboto Condensed"/>
                <a:cs typeface="Roboto Condensed"/>
                <a:sym typeface="Roboto Condensed"/>
              </a:rPr>
              <a:t>Currently in Progress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extLst>
      <p:ext uri="{BB962C8B-B14F-4D97-AF65-F5344CB8AC3E}">
        <p14:creationId xmlns:p14="http://schemas.microsoft.com/office/powerpoint/2010/main" val="3229141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448"/>
        <p:cNvGrpSpPr/>
        <p:nvPr/>
      </p:nvGrpSpPr>
      <p:grpSpPr>
        <a:xfrm>
          <a:off x="0" y="0"/>
          <a:ext cx="0" cy="0"/>
          <a:chOff x="0" y="0"/>
          <a:chExt cx="0" cy="0"/>
        </a:xfrm>
      </p:grpSpPr>
      <p:sp>
        <p:nvSpPr>
          <p:cNvPr id="449" name="Google Shape;449;p51"/>
          <p:cNvSpPr txBox="1">
            <a:spLocks noGrp="1"/>
          </p:cNvSpPr>
          <p:nvPr>
            <p:ph type="ctrTitle"/>
          </p:nvPr>
        </p:nvSpPr>
        <p:spPr>
          <a:xfrm flipH="1">
            <a:off x="0" y="1128850"/>
            <a:ext cx="83949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smtClean="0">
                <a:solidFill>
                  <a:srgbClr val="000000"/>
                </a:solidFill>
              </a:rPr>
              <a:t>Main Application Areas</a:t>
            </a:r>
            <a:endParaRPr dirty="0">
              <a:solidFill>
                <a:srgbClr val="000000"/>
              </a:solidFill>
            </a:endParaRPr>
          </a:p>
        </p:txBody>
      </p:sp>
      <p:sp>
        <p:nvSpPr>
          <p:cNvPr id="450" name="Google Shape;450;p51"/>
          <p:cNvSpPr txBox="1">
            <a:spLocks noGrp="1"/>
          </p:cNvSpPr>
          <p:nvPr>
            <p:ph type="title" idx="5"/>
          </p:nvPr>
        </p:nvSpPr>
        <p:spPr>
          <a:xfrm>
            <a:off x="6165775" y="3503875"/>
            <a:ext cx="2933400" cy="3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200" dirty="0">
                <a:solidFill>
                  <a:srgbClr val="783F04"/>
                </a:solidFill>
              </a:rPr>
              <a:t>Record Maintaining</a:t>
            </a:r>
            <a:endParaRPr sz="2200" dirty="0">
              <a:solidFill>
                <a:srgbClr val="783F04"/>
              </a:solidFill>
            </a:endParaRPr>
          </a:p>
          <a:p>
            <a:pPr marL="0" lvl="0" indent="0" algn="ctr" rtl="0">
              <a:spcBef>
                <a:spcPts val="0"/>
              </a:spcBef>
              <a:spcAft>
                <a:spcPts val="0"/>
              </a:spcAft>
              <a:buNone/>
            </a:pPr>
            <a:r>
              <a:rPr lang="es" sz="2200" dirty="0">
                <a:solidFill>
                  <a:srgbClr val="783F04"/>
                </a:solidFill>
              </a:rPr>
              <a:t> rooms</a:t>
            </a:r>
            <a:endParaRPr sz="2200" dirty="0">
              <a:solidFill>
                <a:srgbClr val="783F04"/>
              </a:solidFill>
            </a:endParaRPr>
          </a:p>
        </p:txBody>
      </p:sp>
      <p:sp>
        <p:nvSpPr>
          <p:cNvPr id="451" name="Google Shape;451;p51"/>
          <p:cNvSpPr txBox="1">
            <a:spLocks noGrp="1"/>
          </p:cNvSpPr>
          <p:nvPr>
            <p:ph type="title" idx="3"/>
          </p:nvPr>
        </p:nvSpPr>
        <p:spPr>
          <a:xfrm>
            <a:off x="4439575" y="2344800"/>
            <a:ext cx="2057400" cy="45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800">
                <a:solidFill>
                  <a:srgbClr val="783F04"/>
                </a:solidFill>
              </a:rPr>
              <a:t>Server Rooms</a:t>
            </a:r>
            <a:endParaRPr sz="2800">
              <a:solidFill>
                <a:srgbClr val="783F04"/>
              </a:solidFill>
            </a:endParaRPr>
          </a:p>
        </p:txBody>
      </p:sp>
      <p:sp>
        <p:nvSpPr>
          <p:cNvPr id="452" name="Google Shape;452;p51"/>
          <p:cNvSpPr txBox="1">
            <a:spLocks noGrp="1"/>
          </p:cNvSpPr>
          <p:nvPr>
            <p:ph type="title" idx="2"/>
          </p:nvPr>
        </p:nvSpPr>
        <p:spPr>
          <a:xfrm>
            <a:off x="6786025" y="2341875"/>
            <a:ext cx="1692900" cy="45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a:solidFill>
                  <a:srgbClr val="783F04"/>
                </a:solidFill>
              </a:rPr>
              <a:t>LPG stores</a:t>
            </a:r>
            <a:endParaRPr sz="2800">
              <a:solidFill>
                <a:srgbClr val="783F04"/>
              </a:solidFill>
            </a:endParaRPr>
          </a:p>
        </p:txBody>
      </p:sp>
      <p:sp>
        <p:nvSpPr>
          <p:cNvPr id="453" name="Google Shape;453;p51"/>
          <p:cNvSpPr txBox="1">
            <a:spLocks noGrp="1"/>
          </p:cNvSpPr>
          <p:nvPr>
            <p:ph type="title" idx="7"/>
          </p:nvPr>
        </p:nvSpPr>
        <p:spPr>
          <a:xfrm>
            <a:off x="4439575" y="3503875"/>
            <a:ext cx="1875300" cy="3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solidFill>
                  <a:srgbClr val="783F04"/>
                </a:solidFill>
              </a:rPr>
              <a:t>Chemical Laboratories</a:t>
            </a:r>
            <a:endParaRPr sz="2800" dirty="0">
              <a:solidFill>
                <a:srgbClr val="783F04"/>
              </a:solidFill>
            </a:endParaRPr>
          </a:p>
        </p:txBody>
      </p:sp>
      <p:pic>
        <p:nvPicPr>
          <p:cNvPr id="454" name="Google Shape;454;p51"/>
          <p:cNvPicPr preferRelativeResize="0"/>
          <p:nvPr/>
        </p:nvPicPr>
        <p:blipFill>
          <a:blip r:embed="rId3">
            <a:alphaModFix/>
          </a:blip>
          <a:stretch>
            <a:fillRect/>
          </a:stretch>
        </p:blipFill>
        <p:spPr>
          <a:xfrm>
            <a:off x="1481470" y="1308589"/>
            <a:ext cx="2133600" cy="958361"/>
          </a:xfrm>
          <a:prstGeom prst="rect">
            <a:avLst/>
          </a:prstGeom>
          <a:noFill/>
          <a:ln>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99"/>
        <p:cNvGrpSpPr/>
        <p:nvPr/>
      </p:nvGrpSpPr>
      <p:grpSpPr>
        <a:xfrm>
          <a:off x="0" y="0"/>
          <a:ext cx="0" cy="0"/>
          <a:chOff x="0" y="0"/>
          <a:chExt cx="0" cy="0"/>
        </a:xfrm>
      </p:grpSpPr>
      <p:sp>
        <p:nvSpPr>
          <p:cNvPr id="400" name="Google Shape;400;p49"/>
          <p:cNvSpPr txBox="1">
            <a:spLocks noGrp="1"/>
          </p:cNvSpPr>
          <p:nvPr>
            <p:ph type="ctrTitle"/>
          </p:nvPr>
        </p:nvSpPr>
        <p:spPr>
          <a:xfrm flipH="1">
            <a:off x="533400" y="515150"/>
            <a:ext cx="5291400" cy="71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000000"/>
                </a:solidFill>
              </a:rPr>
              <a:t>EFFECTIVENESS</a:t>
            </a:r>
            <a:endParaRPr dirty="0">
              <a:solidFill>
                <a:srgbClr val="000000"/>
              </a:solidFill>
            </a:endParaRPr>
          </a:p>
        </p:txBody>
      </p:sp>
      <p:sp>
        <p:nvSpPr>
          <p:cNvPr id="401" name="Google Shape;401;p49"/>
          <p:cNvSpPr txBox="1">
            <a:spLocks noGrp="1"/>
          </p:cNvSpPr>
          <p:nvPr>
            <p:ph type="subTitle" idx="1"/>
          </p:nvPr>
        </p:nvSpPr>
        <p:spPr>
          <a:xfrm>
            <a:off x="762000" y="971550"/>
            <a:ext cx="3914700" cy="1748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300" b="1" dirty="0">
              <a:solidFill>
                <a:srgbClr val="783F04"/>
              </a:solidFill>
              <a:latin typeface="Roboto Condensed"/>
              <a:ea typeface="Roboto Condensed"/>
              <a:cs typeface="Roboto Condensed"/>
              <a:sym typeface="Roboto Condensed"/>
            </a:endParaRPr>
          </a:p>
          <a:p>
            <a:pPr marL="285750" lvl="0" indent="-285750" algn="just" rtl="0">
              <a:spcBef>
                <a:spcPts val="0"/>
              </a:spcBef>
              <a:spcAft>
                <a:spcPts val="0"/>
              </a:spcAft>
              <a:buFontTx/>
              <a:buChar char="-"/>
            </a:pPr>
            <a:r>
              <a:rPr lang="es" sz="1300" b="1" dirty="0" smtClean="0">
                <a:solidFill>
                  <a:srgbClr val="783F04"/>
                </a:solidFill>
                <a:latin typeface="Roboto Condensed"/>
                <a:ea typeface="Roboto Condensed"/>
                <a:cs typeface="Roboto Condensed"/>
                <a:sym typeface="Roboto Condensed"/>
              </a:rPr>
              <a:t>First Response to </a:t>
            </a:r>
            <a:r>
              <a:rPr lang="es" sz="1300" b="1" dirty="0" smtClean="0">
                <a:solidFill>
                  <a:srgbClr val="783F04"/>
                </a:solidFill>
                <a:latin typeface="Roboto Condensed"/>
                <a:ea typeface="Roboto Condensed"/>
                <a:cs typeface="Roboto Condensed"/>
                <a:sym typeface="Roboto Condensed"/>
              </a:rPr>
              <a:t>Fire</a:t>
            </a:r>
          </a:p>
          <a:p>
            <a:pPr marL="285750" lvl="0" indent="-285750" algn="just" rtl="0">
              <a:spcBef>
                <a:spcPts val="0"/>
              </a:spcBef>
              <a:spcAft>
                <a:spcPts val="0"/>
              </a:spcAft>
              <a:buFontTx/>
              <a:buChar char="-"/>
            </a:pPr>
            <a:endParaRPr lang="es" sz="1300" b="1" dirty="0" smtClean="0">
              <a:solidFill>
                <a:srgbClr val="783F04"/>
              </a:solidFill>
              <a:latin typeface="Roboto Condensed"/>
              <a:ea typeface="Roboto Condensed"/>
              <a:cs typeface="Roboto Condensed"/>
              <a:sym typeface="Roboto Condensed"/>
            </a:endParaRPr>
          </a:p>
          <a:p>
            <a:pPr marL="285750" lvl="0" indent="-285750" algn="just" rtl="0">
              <a:spcBef>
                <a:spcPts val="0"/>
              </a:spcBef>
              <a:spcAft>
                <a:spcPts val="0"/>
              </a:spcAft>
              <a:buFontTx/>
              <a:buChar char="-"/>
            </a:pPr>
            <a:r>
              <a:rPr lang="es" sz="1300" b="1" dirty="0" smtClean="0">
                <a:solidFill>
                  <a:srgbClr val="783F04"/>
                </a:solidFill>
                <a:latin typeface="Roboto Condensed"/>
                <a:ea typeface="Roboto Condensed"/>
                <a:cs typeface="Roboto Condensed"/>
                <a:sym typeface="Roboto Condensed"/>
              </a:rPr>
              <a:t>May Extinguish fire </a:t>
            </a:r>
            <a:r>
              <a:rPr lang="es" sz="1300" b="1" dirty="0" smtClean="0">
                <a:solidFill>
                  <a:srgbClr val="783F04"/>
                </a:solidFill>
                <a:latin typeface="Roboto Condensed"/>
                <a:ea typeface="Roboto Condensed"/>
                <a:cs typeface="Roboto Condensed"/>
                <a:sym typeface="Roboto Condensed"/>
              </a:rPr>
              <a:t>itself</a:t>
            </a:r>
          </a:p>
          <a:p>
            <a:pPr marL="285750" lvl="0" indent="-285750" algn="just" rtl="0">
              <a:spcBef>
                <a:spcPts val="0"/>
              </a:spcBef>
              <a:spcAft>
                <a:spcPts val="0"/>
              </a:spcAft>
              <a:buFontTx/>
              <a:buChar char="-"/>
            </a:pPr>
            <a:endParaRPr lang="es" sz="1300" b="1" dirty="0" smtClean="0">
              <a:solidFill>
                <a:srgbClr val="783F04"/>
              </a:solidFill>
              <a:latin typeface="Roboto Condensed"/>
              <a:ea typeface="Roboto Condensed"/>
              <a:cs typeface="Roboto Condensed"/>
              <a:sym typeface="Roboto Condensed"/>
            </a:endParaRPr>
          </a:p>
          <a:p>
            <a:pPr marL="285750" lvl="0" indent="-285750" algn="just" rtl="0">
              <a:spcBef>
                <a:spcPts val="0"/>
              </a:spcBef>
              <a:spcAft>
                <a:spcPts val="0"/>
              </a:spcAft>
              <a:buFontTx/>
              <a:buChar char="-"/>
            </a:pPr>
            <a:r>
              <a:rPr lang="es" sz="1300" b="1" dirty="0" smtClean="0">
                <a:solidFill>
                  <a:srgbClr val="783F04"/>
                </a:solidFill>
                <a:latin typeface="Roboto Condensed"/>
                <a:ea typeface="Roboto Condensed"/>
                <a:cs typeface="Roboto Condensed"/>
                <a:sym typeface="Roboto Condensed"/>
              </a:rPr>
              <a:t>Can Control the fire before FireFighters </a:t>
            </a:r>
            <a:r>
              <a:rPr lang="es" sz="1300" b="1" dirty="0" smtClean="0">
                <a:solidFill>
                  <a:srgbClr val="783F04"/>
                </a:solidFill>
                <a:latin typeface="Roboto Condensed"/>
                <a:ea typeface="Roboto Condensed"/>
                <a:cs typeface="Roboto Condensed"/>
                <a:sym typeface="Roboto Condensed"/>
              </a:rPr>
              <a:t>arrive</a:t>
            </a:r>
          </a:p>
          <a:p>
            <a:pPr marL="285750" lvl="0" indent="-285750" algn="just" rtl="0">
              <a:spcBef>
                <a:spcPts val="0"/>
              </a:spcBef>
              <a:spcAft>
                <a:spcPts val="0"/>
              </a:spcAft>
              <a:buFontTx/>
              <a:buChar char="-"/>
            </a:pPr>
            <a:endParaRPr lang="es" sz="1300" b="1" dirty="0" smtClean="0">
              <a:solidFill>
                <a:srgbClr val="783F04"/>
              </a:solidFill>
              <a:latin typeface="Roboto Condensed"/>
              <a:ea typeface="Roboto Condensed"/>
              <a:cs typeface="Roboto Condensed"/>
              <a:sym typeface="Roboto Condensed"/>
            </a:endParaRPr>
          </a:p>
          <a:p>
            <a:pPr marL="285750" lvl="0" indent="-285750" algn="just" rtl="0">
              <a:spcBef>
                <a:spcPts val="0"/>
              </a:spcBef>
              <a:spcAft>
                <a:spcPts val="0"/>
              </a:spcAft>
              <a:buFontTx/>
              <a:buChar char="-"/>
            </a:pPr>
            <a:r>
              <a:rPr lang="es" sz="1300" b="1" dirty="0" smtClean="0">
                <a:solidFill>
                  <a:srgbClr val="783F04"/>
                </a:solidFill>
                <a:latin typeface="Roboto Condensed"/>
                <a:ea typeface="Roboto Condensed"/>
                <a:cs typeface="Roboto Condensed"/>
                <a:sym typeface="Roboto Condensed"/>
              </a:rPr>
              <a:t>Minimize the </a:t>
            </a:r>
            <a:r>
              <a:rPr lang="es" sz="1300" b="1" dirty="0" smtClean="0">
                <a:solidFill>
                  <a:srgbClr val="783F04"/>
                </a:solidFill>
                <a:latin typeface="Roboto Condensed"/>
                <a:ea typeface="Roboto Condensed"/>
                <a:cs typeface="Roboto Condensed"/>
                <a:sym typeface="Roboto Condensed"/>
              </a:rPr>
              <a:t>loss</a:t>
            </a:r>
          </a:p>
          <a:p>
            <a:pPr marL="285750" lvl="0" indent="-285750" algn="just" rtl="0">
              <a:spcBef>
                <a:spcPts val="0"/>
              </a:spcBef>
              <a:spcAft>
                <a:spcPts val="0"/>
              </a:spcAft>
              <a:buFontTx/>
              <a:buChar char="-"/>
            </a:pPr>
            <a:endParaRPr lang="es" sz="1300" b="1" dirty="0" smtClean="0">
              <a:solidFill>
                <a:srgbClr val="783F04"/>
              </a:solidFill>
              <a:latin typeface="Roboto Condensed"/>
              <a:ea typeface="Roboto Condensed"/>
              <a:cs typeface="Roboto Condensed"/>
              <a:sym typeface="Roboto Condensed"/>
            </a:endParaRPr>
          </a:p>
          <a:p>
            <a:pPr marL="285750" lvl="0" indent="-285750" algn="just" rtl="0">
              <a:spcBef>
                <a:spcPts val="0"/>
              </a:spcBef>
              <a:spcAft>
                <a:spcPts val="0"/>
              </a:spcAft>
              <a:buFontTx/>
              <a:buChar char="-"/>
            </a:pPr>
            <a:r>
              <a:rPr lang="es" sz="1300" b="1" dirty="0" smtClean="0">
                <a:solidFill>
                  <a:srgbClr val="783F04"/>
                </a:solidFill>
                <a:latin typeface="Roboto Condensed"/>
                <a:ea typeface="Roboto Condensed"/>
                <a:cs typeface="Roboto Condensed"/>
                <a:sym typeface="Roboto Condensed"/>
              </a:rPr>
              <a:t>Minimum Human Involvement (0 in future</a:t>
            </a:r>
            <a:r>
              <a:rPr lang="es" sz="1300" b="1" dirty="0" smtClean="0">
                <a:solidFill>
                  <a:srgbClr val="783F04"/>
                </a:solidFill>
                <a:latin typeface="Roboto Condensed"/>
                <a:ea typeface="Roboto Condensed"/>
                <a:cs typeface="Roboto Condensed"/>
                <a:sym typeface="Roboto Condensed"/>
              </a:rPr>
              <a:t>)</a:t>
            </a:r>
          </a:p>
          <a:p>
            <a:pPr marL="285750" lvl="0" indent="-285750" algn="just" rtl="0">
              <a:spcBef>
                <a:spcPts val="0"/>
              </a:spcBef>
              <a:spcAft>
                <a:spcPts val="0"/>
              </a:spcAft>
              <a:buFontTx/>
              <a:buChar char="-"/>
            </a:pPr>
            <a:endParaRPr lang="es" sz="1300" b="1" dirty="0" smtClean="0">
              <a:solidFill>
                <a:srgbClr val="783F04"/>
              </a:solidFill>
              <a:latin typeface="Roboto Condensed"/>
              <a:ea typeface="Roboto Condensed"/>
              <a:cs typeface="Roboto Condensed"/>
              <a:sym typeface="Roboto Condensed"/>
            </a:endParaRPr>
          </a:p>
          <a:p>
            <a:pPr marL="285750" lvl="0" indent="-285750" algn="just" rtl="0">
              <a:spcBef>
                <a:spcPts val="0"/>
              </a:spcBef>
              <a:spcAft>
                <a:spcPts val="0"/>
              </a:spcAft>
              <a:buFontTx/>
              <a:buChar char="-"/>
            </a:pPr>
            <a:r>
              <a:rPr lang="es" sz="1300" b="1" dirty="0" smtClean="0">
                <a:solidFill>
                  <a:srgbClr val="783F04"/>
                </a:solidFill>
                <a:latin typeface="Roboto Condensed"/>
                <a:ea typeface="Roboto Condensed"/>
                <a:cs typeface="Roboto Condensed"/>
                <a:sym typeface="Roboto Condensed"/>
              </a:rPr>
              <a:t>Fully Autonomous in near future</a:t>
            </a:r>
            <a:r>
              <a:rPr lang="es" sz="1300" b="1" dirty="0" smtClean="0">
                <a:solidFill>
                  <a:srgbClr val="783F04"/>
                </a:solidFill>
                <a:latin typeface="Roboto Condensed"/>
                <a:ea typeface="Roboto Condensed"/>
                <a:cs typeface="Roboto Condensed"/>
                <a:sym typeface="Roboto Condensed"/>
              </a:rPr>
              <a:t>.</a:t>
            </a:r>
          </a:p>
          <a:p>
            <a:pPr marL="285750" lvl="0" indent="-285750" algn="just" rtl="0">
              <a:spcBef>
                <a:spcPts val="0"/>
              </a:spcBef>
              <a:spcAft>
                <a:spcPts val="0"/>
              </a:spcAft>
              <a:buFontTx/>
              <a:buChar char="-"/>
            </a:pPr>
            <a:endParaRPr lang="es" sz="1300" b="1" dirty="0">
              <a:solidFill>
                <a:srgbClr val="783F04"/>
              </a:solidFill>
              <a:latin typeface="Roboto Condensed"/>
              <a:ea typeface="Roboto Condensed"/>
              <a:cs typeface="Roboto Condensed"/>
              <a:sym typeface="Roboto Condensed"/>
            </a:endParaRPr>
          </a:p>
          <a:p>
            <a:pPr marL="285750" lvl="0" indent="-285750" algn="just" rtl="0">
              <a:spcBef>
                <a:spcPts val="0"/>
              </a:spcBef>
              <a:spcAft>
                <a:spcPts val="0"/>
              </a:spcAft>
              <a:buFontTx/>
              <a:buChar char="-"/>
            </a:pPr>
            <a:r>
              <a:rPr lang="es" sz="1300" b="1" dirty="0" smtClean="0">
                <a:solidFill>
                  <a:srgbClr val="783F04"/>
                </a:solidFill>
                <a:latin typeface="Roboto Condensed"/>
                <a:ea typeface="Roboto Condensed"/>
                <a:cs typeface="Roboto Condensed"/>
                <a:sym typeface="Roboto Condensed"/>
              </a:rPr>
              <a:t>Climate Change</a:t>
            </a:r>
          </a:p>
          <a:p>
            <a:pPr marL="285750" lvl="0" indent="-285750" algn="just" rtl="0">
              <a:spcBef>
                <a:spcPts val="0"/>
              </a:spcBef>
              <a:spcAft>
                <a:spcPts val="0"/>
              </a:spcAft>
              <a:buFontTx/>
              <a:buChar char="-"/>
            </a:pPr>
            <a:endParaRPr lang="es" sz="1300" b="1" dirty="0">
              <a:solidFill>
                <a:srgbClr val="783F04"/>
              </a:solidFill>
              <a:latin typeface="Roboto Condensed"/>
              <a:ea typeface="Roboto Condensed"/>
              <a:cs typeface="Roboto Condensed"/>
              <a:sym typeface="Roboto Condensed"/>
            </a:endParaRPr>
          </a:p>
          <a:p>
            <a:pPr marL="285750" lvl="0" indent="-285750" algn="just" rtl="0">
              <a:spcBef>
                <a:spcPts val="0"/>
              </a:spcBef>
              <a:spcAft>
                <a:spcPts val="0"/>
              </a:spcAft>
              <a:buFontTx/>
              <a:buChar char="-"/>
            </a:pPr>
            <a:r>
              <a:rPr lang="es" sz="1300" b="1" dirty="0" smtClean="0">
                <a:solidFill>
                  <a:srgbClr val="783F04"/>
                </a:solidFill>
                <a:latin typeface="Roboto Condensed"/>
                <a:ea typeface="Roboto Condensed"/>
                <a:cs typeface="Roboto Condensed"/>
                <a:sym typeface="Roboto Condensed"/>
              </a:rPr>
              <a:t>Cost Effective</a:t>
            </a:r>
            <a:endParaRPr sz="1300" b="1" dirty="0">
              <a:solidFill>
                <a:srgbClr val="783F04"/>
              </a:solidFill>
              <a:latin typeface="Roboto Condensed"/>
              <a:ea typeface="Roboto Condensed"/>
              <a:cs typeface="Roboto Condensed"/>
              <a:sym typeface="Roboto Condensed"/>
            </a:endParaRPr>
          </a:p>
        </p:txBody>
      </p:sp>
      <p:pic>
        <p:nvPicPr>
          <p:cNvPr id="403" name="Google Shape;403;p49"/>
          <p:cNvPicPr preferRelativeResize="0"/>
          <p:nvPr/>
        </p:nvPicPr>
        <p:blipFill>
          <a:blip r:embed="rId3">
            <a:alphaModFix/>
          </a:blip>
          <a:stretch>
            <a:fillRect/>
          </a:stretch>
        </p:blipFill>
        <p:spPr>
          <a:xfrm>
            <a:off x="6629400" y="590550"/>
            <a:ext cx="1352250" cy="1516725"/>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extLst>
      <p:ext uri="{BB962C8B-B14F-4D97-AF65-F5344CB8AC3E}">
        <p14:creationId xmlns:p14="http://schemas.microsoft.com/office/powerpoint/2010/main" val="2074777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99"/>
        <p:cNvGrpSpPr/>
        <p:nvPr/>
      </p:nvGrpSpPr>
      <p:grpSpPr>
        <a:xfrm>
          <a:off x="0" y="0"/>
          <a:ext cx="0" cy="0"/>
          <a:chOff x="0" y="0"/>
          <a:chExt cx="0" cy="0"/>
        </a:xfrm>
      </p:grpSpPr>
      <p:sp>
        <p:nvSpPr>
          <p:cNvPr id="400" name="Google Shape;400;p49"/>
          <p:cNvSpPr txBox="1">
            <a:spLocks noGrp="1"/>
          </p:cNvSpPr>
          <p:nvPr>
            <p:ph type="ctrTitle"/>
          </p:nvPr>
        </p:nvSpPr>
        <p:spPr>
          <a:xfrm flipH="1">
            <a:off x="533400" y="941850"/>
            <a:ext cx="7315200" cy="71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000000"/>
                </a:solidFill>
              </a:rPr>
              <a:t>Different from Existing Technologies</a:t>
            </a:r>
            <a:endParaRPr dirty="0">
              <a:solidFill>
                <a:srgbClr val="000000"/>
              </a:solidFill>
            </a:endParaRPr>
          </a:p>
        </p:txBody>
      </p:sp>
      <p:sp>
        <p:nvSpPr>
          <p:cNvPr id="401" name="Google Shape;401;p49"/>
          <p:cNvSpPr txBox="1">
            <a:spLocks noGrp="1"/>
          </p:cNvSpPr>
          <p:nvPr>
            <p:ph type="subTitle" idx="1"/>
          </p:nvPr>
        </p:nvSpPr>
        <p:spPr>
          <a:xfrm>
            <a:off x="663450" y="1809750"/>
            <a:ext cx="3914700" cy="1748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300" b="1" dirty="0">
              <a:solidFill>
                <a:srgbClr val="783F04"/>
              </a:solidFill>
              <a:latin typeface="Roboto Condensed"/>
              <a:ea typeface="Roboto Condensed"/>
              <a:cs typeface="Roboto Condensed"/>
              <a:sym typeface="Roboto Condensed"/>
            </a:endParaRPr>
          </a:p>
          <a:p>
            <a:pPr marL="285750" lvl="0" indent="-285750" algn="just" rtl="0">
              <a:spcBef>
                <a:spcPts val="0"/>
              </a:spcBef>
              <a:spcAft>
                <a:spcPts val="0"/>
              </a:spcAft>
              <a:buFontTx/>
              <a:buChar char="-"/>
            </a:pPr>
            <a:r>
              <a:rPr lang="es" sz="1300" b="1" dirty="0" smtClean="0">
                <a:solidFill>
                  <a:srgbClr val="783F04"/>
                </a:solidFill>
                <a:latin typeface="Roboto Condensed"/>
                <a:ea typeface="Roboto Condensed"/>
                <a:cs typeface="Roboto Condensed"/>
                <a:sym typeface="Roboto Condensed"/>
              </a:rPr>
              <a:t>Carbon Cylender</a:t>
            </a:r>
          </a:p>
          <a:p>
            <a:pPr marL="285750" lvl="0" indent="-285750" algn="just" rtl="0">
              <a:spcBef>
                <a:spcPts val="0"/>
              </a:spcBef>
              <a:spcAft>
                <a:spcPts val="0"/>
              </a:spcAft>
              <a:buFontTx/>
              <a:buChar char="-"/>
            </a:pPr>
            <a:endParaRPr lang="es" sz="1300" b="1" dirty="0" smtClean="0">
              <a:solidFill>
                <a:srgbClr val="783F04"/>
              </a:solidFill>
              <a:latin typeface="Roboto Condensed"/>
              <a:ea typeface="Roboto Condensed"/>
              <a:cs typeface="Roboto Condensed"/>
              <a:sym typeface="Roboto Condensed"/>
            </a:endParaRPr>
          </a:p>
          <a:p>
            <a:pPr marL="285750" lvl="0" indent="-285750" algn="just" rtl="0">
              <a:spcBef>
                <a:spcPts val="0"/>
              </a:spcBef>
              <a:spcAft>
                <a:spcPts val="0"/>
              </a:spcAft>
              <a:buFontTx/>
              <a:buChar char="-"/>
            </a:pPr>
            <a:r>
              <a:rPr lang="es" sz="1300" b="1" dirty="0" smtClean="0">
                <a:solidFill>
                  <a:srgbClr val="783F04"/>
                </a:solidFill>
                <a:latin typeface="Roboto Condensed"/>
                <a:ea typeface="Roboto Condensed"/>
                <a:cs typeface="Roboto Condensed"/>
                <a:sym typeface="Roboto Condensed"/>
              </a:rPr>
              <a:t>Sand Buckets</a:t>
            </a:r>
          </a:p>
          <a:p>
            <a:pPr marL="285750" lvl="0" indent="-285750" algn="just" rtl="0">
              <a:spcBef>
                <a:spcPts val="0"/>
              </a:spcBef>
              <a:spcAft>
                <a:spcPts val="0"/>
              </a:spcAft>
              <a:buFontTx/>
              <a:buChar char="-"/>
            </a:pPr>
            <a:endParaRPr lang="es" sz="1300" b="1" dirty="0" smtClean="0">
              <a:solidFill>
                <a:srgbClr val="783F04"/>
              </a:solidFill>
              <a:latin typeface="Roboto Condensed"/>
              <a:ea typeface="Roboto Condensed"/>
              <a:cs typeface="Roboto Condensed"/>
              <a:sym typeface="Roboto Condensed"/>
            </a:endParaRPr>
          </a:p>
          <a:p>
            <a:pPr marL="285750" lvl="0" indent="-285750" algn="just" rtl="0">
              <a:spcBef>
                <a:spcPts val="0"/>
              </a:spcBef>
              <a:spcAft>
                <a:spcPts val="0"/>
              </a:spcAft>
              <a:buFontTx/>
              <a:buChar char="-"/>
            </a:pPr>
            <a:r>
              <a:rPr lang="es" sz="1300" b="1" dirty="0" smtClean="0">
                <a:solidFill>
                  <a:srgbClr val="783F04"/>
                </a:solidFill>
                <a:latin typeface="Roboto Condensed"/>
                <a:ea typeface="Roboto Condensed"/>
                <a:cs typeface="Roboto Condensed"/>
                <a:sym typeface="Roboto Condensed"/>
              </a:rPr>
              <a:t>Water Sprinklers</a:t>
            </a:r>
          </a:p>
        </p:txBody>
      </p:sp>
      <p:pic>
        <p:nvPicPr>
          <p:cNvPr id="403" name="Google Shape;403;p49"/>
          <p:cNvPicPr preferRelativeResize="0"/>
          <p:nvPr/>
        </p:nvPicPr>
        <p:blipFill>
          <a:blip r:embed="rId3">
            <a:alphaModFix/>
          </a:blip>
          <a:stretch>
            <a:fillRect/>
          </a:stretch>
        </p:blipFill>
        <p:spPr>
          <a:xfrm>
            <a:off x="6496350" y="628325"/>
            <a:ext cx="1352250" cy="1516725"/>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extLst>
      <p:ext uri="{BB962C8B-B14F-4D97-AF65-F5344CB8AC3E}">
        <p14:creationId xmlns:p14="http://schemas.microsoft.com/office/powerpoint/2010/main" val="1841921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458"/>
        <p:cNvGrpSpPr/>
        <p:nvPr/>
      </p:nvGrpSpPr>
      <p:grpSpPr>
        <a:xfrm>
          <a:off x="0" y="0"/>
          <a:ext cx="0" cy="0"/>
          <a:chOff x="0" y="0"/>
          <a:chExt cx="0" cy="0"/>
        </a:xfrm>
      </p:grpSpPr>
      <p:sp>
        <p:nvSpPr>
          <p:cNvPr id="459" name="Google Shape;459;p52"/>
          <p:cNvSpPr txBox="1">
            <a:spLocks noGrp="1"/>
          </p:cNvSpPr>
          <p:nvPr>
            <p:ph type="ctrTitle"/>
          </p:nvPr>
        </p:nvSpPr>
        <p:spPr>
          <a:xfrm flipH="1">
            <a:off x="-100" y="507400"/>
            <a:ext cx="8394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000000"/>
                </a:solidFill>
              </a:rPr>
              <a:t>Future Work</a:t>
            </a:r>
            <a:endParaRPr>
              <a:solidFill>
                <a:srgbClr val="000000"/>
              </a:solidFill>
            </a:endParaRPr>
          </a:p>
        </p:txBody>
      </p:sp>
      <p:sp>
        <p:nvSpPr>
          <p:cNvPr id="460" name="Google Shape;460;p52"/>
          <p:cNvSpPr/>
          <p:nvPr/>
        </p:nvSpPr>
        <p:spPr>
          <a:xfrm rot="5400000">
            <a:off x="1077063" y="1809363"/>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rot="5400000">
            <a:off x="3216713" y="1809363"/>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2"/>
          <p:cNvSpPr/>
          <p:nvPr/>
        </p:nvSpPr>
        <p:spPr>
          <a:xfrm rot="5400000">
            <a:off x="5356363" y="1809363"/>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2"/>
          <p:cNvSpPr txBox="1"/>
          <p:nvPr/>
        </p:nvSpPr>
        <p:spPr>
          <a:xfrm>
            <a:off x="1853000" y="3372875"/>
            <a:ext cx="1073100" cy="345600"/>
          </a:xfrm>
          <a:prstGeom prst="rect">
            <a:avLst/>
          </a:prstGeom>
          <a:noFill/>
          <a:ln w="19050" cap="flat" cmpd="sng">
            <a:solidFill>
              <a:schemeClr val="dk2"/>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s" sz="1200">
                <a:solidFill>
                  <a:srgbClr val="783F04"/>
                </a:solidFill>
                <a:latin typeface="Squada One"/>
                <a:ea typeface="Squada One"/>
                <a:cs typeface="Squada One"/>
                <a:sym typeface="Squada One"/>
              </a:rPr>
              <a:t>WiFi connectivity</a:t>
            </a:r>
            <a:endParaRPr sz="1200">
              <a:solidFill>
                <a:srgbClr val="783F04"/>
              </a:solidFill>
              <a:latin typeface="Squada One"/>
              <a:ea typeface="Squada One"/>
              <a:cs typeface="Squada One"/>
              <a:sym typeface="Squada One"/>
            </a:endParaRPr>
          </a:p>
        </p:txBody>
      </p:sp>
      <p:sp>
        <p:nvSpPr>
          <p:cNvPr id="464" name="Google Shape;464;p52"/>
          <p:cNvSpPr txBox="1"/>
          <p:nvPr/>
        </p:nvSpPr>
        <p:spPr>
          <a:xfrm>
            <a:off x="6217850" y="3372876"/>
            <a:ext cx="987600" cy="345600"/>
          </a:xfrm>
          <a:prstGeom prst="rect">
            <a:avLst/>
          </a:prstGeom>
          <a:noFill/>
          <a:ln w="19050" cap="flat" cmpd="sng">
            <a:solidFill>
              <a:schemeClr val="dk2"/>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s" sz="1200">
                <a:solidFill>
                  <a:srgbClr val="783F04"/>
                </a:solidFill>
                <a:latin typeface="Squada One"/>
                <a:ea typeface="Squada One"/>
                <a:cs typeface="Squada One"/>
                <a:sym typeface="Squada One"/>
              </a:rPr>
              <a:t>Autonomous</a:t>
            </a:r>
            <a:endParaRPr sz="1200">
              <a:solidFill>
                <a:srgbClr val="783F04"/>
              </a:solidFill>
              <a:latin typeface="Squada One"/>
              <a:ea typeface="Squada One"/>
              <a:cs typeface="Squada One"/>
              <a:sym typeface="Squada One"/>
            </a:endParaRPr>
          </a:p>
        </p:txBody>
      </p:sp>
      <p:sp>
        <p:nvSpPr>
          <p:cNvPr id="465" name="Google Shape;465;p52"/>
          <p:cNvSpPr txBox="1"/>
          <p:nvPr/>
        </p:nvSpPr>
        <p:spPr>
          <a:xfrm>
            <a:off x="4078196" y="3372876"/>
            <a:ext cx="987600" cy="345600"/>
          </a:xfrm>
          <a:prstGeom prst="rect">
            <a:avLst/>
          </a:prstGeom>
          <a:solidFill>
            <a:schemeClr val="dk2"/>
          </a:solid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s" sz="1200">
                <a:solidFill>
                  <a:schemeClr val="lt1"/>
                </a:solidFill>
                <a:latin typeface="Squada One"/>
                <a:ea typeface="Squada One"/>
                <a:cs typeface="Squada One"/>
                <a:sym typeface="Squada One"/>
              </a:rPr>
              <a:t>Stereo Visión</a:t>
            </a:r>
            <a:endParaRPr sz="1200">
              <a:solidFill>
                <a:schemeClr val="lt1"/>
              </a:solidFill>
              <a:latin typeface="Squada One"/>
              <a:ea typeface="Squada One"/>
              <a:cs typeface="Squada One"/>
              <a:sym typeface="Squada One"/>
            </a:endParaRPr>
          </a:p>
        </p:txBody>
      </p:sp>
      <p:sp>
        <p:nvSpPr>
          <p:cNvPr id="466" name="Google Shape;466;p52"/>
          <p:cNvSpPr txBox="1"/>
          <p:nvPr/>
        </p:nvSpPr>
        <p:spPr>
          <a:xfrm>
            <a:off x="1655499" y="2561813"/>
            <a:ext cx="15537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783F04"/>
                </a:solidFill>
                <a:latin typeface="Roboto Condensed Light"/>
                <a:ea typeface="Roboto Condensed Light"/>
                <a:cs typeface="Roboto Condensed Light"/>
                <a:sym typeface="Roboto Condensed Light"/>
              </a:rPr>
              <a:t>The operating range can be improved via wifi connectivity</a:t>
            </a:r>
            <a:endParaRPr sz="1200">
              <a:solidFill>
                <a:srgbClr val="783F04"/>
              </a:solidFill>
              <a:latin typeface="Roboto Condensed Light"/>
              <a:ea typeface="Roboto Condensed Light"/>
              <a:cs typeface="Roboto Condensed Light"/>
              <a:sym typeface="Roboto Condensed Light"/>
            </a:endParaRPr>
          </a:p>
        </p:txBody>
      </p:sp>
      <p:sp>
        <p:nvSpPr>
          <p:cNvPr id="467" name="Google Shape;467;p52"/>
          <p:cNvSpPr txBox="1"/>
          <p:nvPr/>
        </p:nvSpPr>
        <p:spPr>
          <a:xfrm>
            <a:off x="3795145" y="2561813"/>
            <a:ext cx="15537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783F04"/>
                </a:solidFill>
                <a:latin typeface="Roboto Condensed Light"/>
                <a:ea typeface="Roboto Condensed Light"/>
                <a:cs typeface="Roboto Condensed Light"/>
                <a:sym typeface="Roboto Condensed Light"/>
              </a:rPr>
              <a:t>The robot would be able to detect obstacles in its way</a:t>
            </a:r>
            <a:endParaRPr sz="1200">
              <a:solidFill>
                <a:srgbClr val="783F04"/>
              </a:solidFill>
              <a:latin typeface="Roboto Condensed Light"/>
              <a:ea typeface="Roboto Condensed Light"/>
              <a:cs typeface="Roboto Condensed Light"/>
              <a:sym typeface="Roboto Condensed Light"/>
            </a:endParaRPr>
          </a:p>
        </p:txBody>
      </p:sp>
      <p:sp>
        <p:nvSpPr>
          <p:cNvPr id="468" name="Google Shape;468;p52"/>
          <p:cNvSpPr txBox="1"/>
          <p:nvPr/>
        </p:nvSpPr>
        <p:spPr>
          <a:xfrm>
            <a:off x="5934799" y="2561813"/>
            <a:ext cx="15537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783F04"/>
                </a:solidFill>
                <a:latin typeface="Roboto Condensed Light"/>
                <a:ea typeface="Roboto Condensed Light"/>
                <a:cs typeface="Roboto Condensed Light"/>
                <a:sym typeface="Roboto Condensed Light"/>
              </a:rPr>
              <a:t>The robot would be able to work automatically</a:t>
            </a:r>
            <a:endParaRPr sz="1200">
              <a:solidFill>
                <a:srgbClr val="783F04"/>
              </a:solidFill>
              <a:latin typeface="Roboto Condensed Light"/>
              <a:ea typeface="Roboto Condensed Light"/>
              <a:cs typeface="Roboto Condensed Light"/>
              <a:sym typeface="Roboto Condensed Light"/>
            </a:endParaRPr>
          </a:p>
        </p:txBody>
      </p:sp>
      <p:sp>
        <p:nvSpPr>
          <p:cNvPr id="469" name="Google Shape;469;p52"/>
          <p:cNvSpPr/>
          <p:nvPr/>
        </p:nvSpPr>
        <p:spPr>
          <a:xfrm>
            <a:off x="4426119" y="2109473"/>
            <a:ext cx="291767" cy="331821"/>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52"/>
          <p:cNvGrpSpPr/>
          <p:nvPr/>
        </p:nvGrpSpPr>
        <p:grpSpPr>
          <a:xfrm>
            <a:off x="6545288" y="2137316"/>
            <a:ext cx="327823" cy="328695"/>
            <a:chOff x="-1700225" y="2768875"/>
            <a:chExt cx="291450" cy="292225"/>
          </a:xfrm>
        </p:grpSpPr>
        <p:sp>
          <p:nvSpPr>
            <p:cNvPr id="471" name="Google Shape;471;p52"/>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2"/>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2"/>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2"/>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2"/>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2"/>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7" name="Google Shape;477;p52"/>
          <p:cNvPicPr preferRelativeResize="0"/>
          <p:nvPr/>
        </p:nvPicPr>
        <p:blipFill>
          <a:blip r:embed="rId3">
            <a:alphaModFix/>
          </a:blip>
          <a:stretch>
            <a:fillRect/>
          </a:stretch>
        </p:blipFill>
        <p:spPr>
          <a:xfrm>
            <a:off x="2137775" y="2128864"/>
            <a:ext cx="503542" cy="345600"/>
          </a:xfrm>
          <a:prstGeom prst="rect">
            <a:avLst/>
          </a:prstGeom>
          <a:noFill/>
          <a:ln>
            <a:noFill/>
          </a:ln>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99"/>
        <p:cNvGrpSpPr/>
        <p:nvPr/>
      </p:nvGrpSpPr>
      <p:grpSpPr>
        <a:xfrm>
          <a:off x="0" y="0"/>
          <a:ext cx="0" cy="0"/>
          <a:chOff x="0" y="0"/>
          <a:chExt cx="0" cy="0"/>
        </a:xfrm>
      </p:grpSpPr>
      <p:sp>
        <p:nvSpPr>
          <p:cNvPr id="400" name="Google Shape;400;p49"/>
          <p:cNvSpPr txBox="1">
            <a:spLocks noGrp="1"/>
          </p:cNvSpPr>
          <p:nvPr>
            <p:ph type="ctrTitle"/>
          </p:nvPr>
        </p:nvSpPr>
        <p:spPr>
          <a:xfrm flipH="1">
            <a:off x="533400" y="941850"/>
            <a:ext cx="7315200" cy="71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rgbClr val="000000"/>
                </a:solidFill>
              </a:rPr>
              <a:t>What We’ll Get?</a:t>
            </a:r>
            <a:endParaRPr dirty="0">
              <a:solidFill>
                <a:srgbClr val="000000"/>
              </a:solidFill>
            </a:endParaRPr>
          </a:p>
        </p:txBody>
      </p:sp>
      <p:sp>
        <p:nvSpPr>
          <p:cNvPr id="401" name="Google Shape;401;p49"/>
          <p:cNvSpPr txBox="1">
            <a:spLocks noGrp="1"/>
          </p:cNvSpPr>
          <p:nvPr>
            <p:ph type="subTitle" idx="1"/>
          </p:nvPr>
        </p:nvSpPr>
        <p:spPr>
          <a:xfrm>
            <a:off x="2743200" y="1809750"/>
            <a:ext cx="3914700" cy="1748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2400" b="1" dirty="0">
              <a:solidFill>
                <a:srgbClr val="783F04"/>
              </a:solidFill>
              <a:latin typeface="Roboto Condensed"/>
              <a:ea typeface="Roboto Condensed"/>
              <a:cs typeface="Roboto Condensed"/>
              <a:sym typeface="Roboto Condensed"/>
            </a:endParaRPr>
          </a:p>
          <a:p>
            <a:pPr marL="0" lvl="0" indent="0" algn="just" rtl="0">
              <a:spcBef>
                <a:spcPts val="0"/>
              </a:spcBef>
              <a:spcAft>
                <a:spcPts val="0"/>
              </a:spcAft>
            </a:pPr>
            <a:r>
              <a:rPr lang="es" sz="2400" b="1" dirty="0" smtClean="0">
                <a:solidFill>
                  <a:srgbClr val="783F04"/>
                </a:solidFill>
                <a:latin typeface="Roboto Condensed"/>
                <a:ea typeface="Roboto Condensed"/>
                <a:cs typeface="Roboto Condensed"/>
                <a:sym typeface="Roboto Condensed"/>
              </a:rPr>
              <a:t>Saving Lives of Millions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
        <p:nvSpPr>
          <p:cNvPr id="6" name="Google Shape;400;p49"/>
          <p:cNvSpPr txBox="1">
            <a:spLocks/>
          </p:cNvSpPr>
          <p:nvPr/>
        </p:nvSpPr>
        <p:spPr>
          <a:xfrm flipH="1">
            <a:off x="6781800" y="2114550"/>
            <a:ext cx="7315200" cy="71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Squada One"/>
              <a:buNone/>
              <a:defRPr sz="4800" b="0" i="0" u="none" strike="noStrike" cap="none">
                <a:solidFill>
                  <a:schemeClr val="dk2"/>
                </a:solidFill>
                <a:latin typeface="Squada One"/>
                <a:ea typeface="Squada One"/>
                <a:cs typeface="Squada One"/>
                <a:sym typeface="Squada One"/>
              </a:defRPr>
            </a:lvl1pPr>
            <a:lvl2pPr marR="0" lvl="1"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2pPr>
            <a:lvl3pPr marR="0" lvl="2"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3pPr>
            <a:lvl4pPr marR="0" lvl="3"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4pPr>
            <a:lvl5pPr marR="0" lvl="4"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5pPr>
            <a:lvl6pPr marR="0" lvl="5"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6pPr>
            <a:lvl7pPr marR="0" lvl="6"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7pPr>
            <a:lvl8pPr marR="0" lvl="7"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8pPr>
            <a:lvl9pPr marR="0" lvl="8"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9pPr>
          </a:lstStyle>
          <a:p>
            <a:pPr algn="l"/>
            <a:r>
              <a:rPr lang="en-US" sz="19900" dirty="0" smtClean="0">
                <a:solidFill>
                  <a:srgbClr val="FF0000"/>
                </a:solidFill>
              </a:rPr>
              <a:t>+</a:t>
            </a:r>
            <a:endParaRPr lang="en-US" sz="19900" dirty="0">
              <a:solidFill>
                <a:srgbClr val="FF0000"/>
              </a:solidFill>
            </a:endParaRPr>
          </a:p>
        </p:txBody>
      </p:sp>
    </p:spTree>
    <p:extLst>
      <p:ext uri="{BB962C8B-B14F-4D97-AF65-F5344CB8AC3E}">
        <p14:creationId xmlns:p14="http://schemas.microsoft.com/office/powerpoint/2010/main" val="2527235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481"/>
        <p:cNvGrpSpPr/>
        <p:nvPr/>
      </p:nvGrpSpPr>
      <p:grpSpPr>
        <a:xfrm>
          <a:off x="0" y="0"/>
          <a:ext cx="0" cy="0"/>
          <a:chOff x="0" y="0"/>
          <a:chExt cx="0" cy="0"/>
        </a:xfrm>
      </p:grpSpPr>
      <p:sp>
        <p:nvSpPr>
          <p:cNvPr id="482" name="Google Shape;482;p53"/>
          <p:cNvSpPr txBox="1">
            <a:spLocks noGrp="1"/>
          </p:cNvSpPr>
          <p:nvPr>
            <p:ph type="ctrTitle"/>
          </p:nvPr>
        </p:nvSpPr>
        <p:spPr>
          <a:xfrm flipH="1">
            <a:off x="1371600" y="2038350"/>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000000"/>
                </a:solidFill>
              </a:rPr>
              <a:t>THANKS</a:t>
            </a:r>
            <a:endParaRPr dirty="0">
              <a:solidFill>
                <a:srgbClr val="000000"/>
              </a:solidFill>
            </a:endParaRPr>
          </a:p>
        </p:txBody>
      </p:sp>
      <p:sp>
        <p:nvSpPr>
          <p:cNvPr id="3" name="Google Shape;482;p53"/>
          <p:cNvSpPr txBox="1">
            <a:spLocks/>
          </p:cNvSpPr>
          <p:nvPr/>
        </p:nvSpPr>
        <p:spPr>
          <a:xfrm flipH="1">
            <a:off x="1371600" y="2358450"/>
            <a:ext cx="63930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Squada One"/>
              <a:buNone/>
              <a:defRPr sz="6000" b="0" i="0" u="none" strike="noStrike" cap="none">
                <a:solidFill>
                  <a:schemeClr val="dk2"/>
                </a:solidFill>
                <a:latin typeface="Squada One"/>
                <a:ea typeface="Squada One"/>
                <a:cs typeface="Squada One"/>
                <a:sym typeface="Squada One"/>
              </a:defRPr>
            </a:lvl1pPr>
            <a:lvl2pPr marR="0" lvl="1"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2pPr>
            <a:lvl3pPr marR="0" lvl="2"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3pPr>
            <a:lvl4pPr marR="0" lvl="3"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4pPr>
            <a:lvl5pPr marR="0" lvl="4"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5pPr>
            <a:lvl6pPr marR="0" lvl="5"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6pPr>
            <a:lvl7pPr marR="0" lvl="6"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7pPr>
            <a:lvl8pPr marR="0" lvl="7"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8pPr>
            <a:lvl9pPr marR="0" lvl="8"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9pPr>
          </a:lstStyle>
          <a:p>
            <a:r>
              <a:rPr lang="en-US" sz="1800" dirty="0" smtClean="0">
                <a:solidFill>
                  <a:srgbClr val="000000"/>
                </a:solidFill>
                <a:latin typeface="Squada One" charset="0"/>
              </a:rPr>
              <a:t>Organizers, Mentors and all participants.</a:t>
            </a:r>
            <a:endParaRPr lang="en-US" sz="1800" dirty="0">
              <a:solidFill>
                <a:srgbClr val="000000"/>
              </a:solidFill>
              <a:latin typeface="Squada One"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01"/>
        <p:cNvGrpSpPr/>
        <p:nvPr/>
      </p:nvGrpSpPr>
      <p:grpSpPr>
        <a:xfrm>
          <a:off x="0" y="0"/>
          <a:ext cx="0" cy="0"/>
          <a:chOff x="0" y="0"/>
          <a:chExt cx="0" cy="0"/>
        </a:xfrm>
      </p:grpSpPr>
      <p:sp>
        <p:nvSpPr>
          <p:cNvPr id="302" name="Google Shape;302;p43"/>
          <p:cNvSpPr txBox="1">
            <a:spLocks noGrp="1"/>
          </p:cNvSpPr>
          <p:nvPr>
            <p:ph type="ctrTitle"/>
          </p:nvPr>
        </p:nvSpPr>
        <p:spPr>
          <a:xfrm flipH="1">
            <a:off x="1779850" y="2920950"/>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000000"/>
                </a:solidFill>
              </a:rPr>
              <a:t> </a:t>
            </a:r>
            <a:r>
              <a:rPr lang="es" b="1" dirty="0" smtClean="0">
                <a:solidFill>
                  <a:schemeClr val="accent2">
                    <a:lumMod val="10000"/>
                  </a:schemeClr>
                </a:solidFill>
              </a:rPr>
              <a:t>Fire </a:t>
            </a:r>
            <a:r>
              <a:rPr lang="es" b="1" dirty="0">
                <a:solidFill>
                  <a:schemeClr val="accent2">
                    <a:lumMod val="10000"/>
                  </a:schemeClr>
                </a:solidFill>
              </a:rPr>
              <a:t>Fighting Robot</a:t>
            </a:r>
            <a:endParaRPr b="1" dirty="0">
              <a:solidFill>
                <a:schemeClr val="accent2">
                  <a:lumMod val="10000"/>
                </a:schemeClr>
              </a:solidFill>
            </a:endParaRPr>
          </a:p>
        </p:txBody>
      </p:sp>
      <p:sp>
        <p:nvSpPr>
          <p:cNvPr id="4" name="Google Shape;302;p43"/>
          <p:cNvSpPr txBox="1">
            <a:spLocks/>
          </p:cNvSpPr>
          <p:nvPr/>
        </p:nvSpPr>
        <p:spPr>
          <a:xfrm flipH="1">
            <a:off x="1608000" y="2206050"/>
            <a:ext cx="63930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Squada One"/>
              <a:buNone/>
              <a:defRPr sz="6000" b="0" i="0" u="none" strike="noStrike" cap="none">
                <a:solidFill>
                  <a:schemeClr val="dk2"/>
                </a:solidFill>
                <a:latin typeface="Squada One"/>
                <a:ea typeface="Squada One"/>
                <a:cs typeface="Squada One"/>
                <a:sym typeface="Squada One"/>
              </a:defRPr>
            </a:lvl1pPr>
            <a:lvl2pPr marR="0" lvl="1"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2pPr>
            <a:lvl3pPr marR="0" lvl="2"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3pPr>
            <a:lvl4pPr marR="0" lvl="3"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4pPr>
            <a:lvl5pPr marR="0" lvl="4"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5pPr>
            <a:lvl6pPr marR="0" lvl="5"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6pPr>
            <a:lvl7pPr marR="0" lvl="6"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7pPr>
            <a:lvl8pPr marR="0" lvl="7"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8pPr>
            <a:lvl9pPr marR="0" lvl="8" algn="ctr" rtl="0">
              <a:lnSpc>
                <a:spcPct val="100000"/>
              </a:lnSpc>
              <a:spcBef>
                <a:spcPts val="0"/>
              </a:spcBef>
              <a:spcAft>
                <a:spcPts val="0"/>
              </a:spcAft>
              <a:buClr>
                <a:schemeClr val="dk2"/>
              </a:buClr>
              <a:buSzPts val="5200"/>
              <a:buFont typeface="Righteous"/>
              <a:buNone/>
              <a:defRPr sz="5200" b="0" i="0" u="none" strike="noStrike" cap="none">
                <a:solidFill>
                  <a:schemeClr val="dk2"/>
                </a:solidFill>
                <a:latin typeface="Righteous"/>
                <a:ea typeface="Righteous"/>
                <a:cs typeface="Righteous"/>
                <a:sym typeface="Righteous"/>
              </a:defRPr>
            </a:lvl9pPr>
          </a:lstStyle>
          <a:p>
            <a:r>
              <a:rPr lang="en-US" dirty="0" smtClean="0">
                <a:solidFill>
                  <a:srgbClr val="000000"/>
                </a:solidFill>
              </a:rPr>
              <a:t> </a:t>
            </a:r>
            <a:r>
              <a:rPr lang="en-US" b="1" dirty="0" smtClean="0">
                <a:solidFill>
                  <a:schemeClr val="accent2">
                    <a:lumMod val="10000"/>
                  </a:schemeClr>
                </a:solidFill>
              </a:rPr>
              <a:t>Autonomous</a:t>
            </a:r>
            <a:endParaRPr lang="en-US" b="1" dirty="0">
              <a:solidFill>
                <a:schemeClr val="accent2">
                  <a:lumMod val="10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extLst>
      <p:ext uri="{BB962C8B-B14F-4D97-AF65-F5344CB8AC3E}">
        <p14:creationId xmlns:p14="http://schemas.microsoft.com/office/powerpoint/2010/main" val="3786004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07"/>
        <p:cNvGrpSpPr/>
        <p:nvPr/>
      </p:nvGrpSpPr>
      <p:grpSpPr>
        <a:xfrm>
          <a:off x="0" y="0"/>
          <a:ext cx="0" cy="0"/>
          <a:chOff x="0" y="0"/>
          <a:chExt cx="0" cy="0"/>
        </a:xfrm>
      </p:grpSpPr>
      <p:sp>
        <p:nvSpPr>
          <p:cNvPr id="308" name="Google Shape;308;p44"/>
          <p:cNvSpPr txBox="1">
            <a:spLocks noGrp="1"/>
          </p:cNvSpPr>
          <p:nvPr>
            <p:ph type="subTitle" idx="1"/>
          </p:nvPr>
        </p:nvSpPr>
        <p:spPr>
          <a:xfrm>
            <a:off x="4838825" y="1576950"/>
            <a:ext cx="2747100" cy="1989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400">
                <a:solidFill>
                  <a:srgbClr val="783F04"/>
                </a:solidFill>
              </a:rPr>
              <a:t>In real life many fire accidents can happen at anytime and  anywhere. They become uncontrollable, causing collateral damages and life losses. Apart from fire, dangerous smokes inhalation also lead to severe injuries and death in some cases. Our project addresses this issue by creating a </a:t>
            </a:r>
            <a:r>
              <a:rPr lang="es" sz="1400" b="1">
                <a:solidFill>
                  <a:srgbClr val="783F04"/>
                </a:solidFill>
                <a:latin typeface="Roboto Condensed"/>
                <a:ea typeface="Roboto Condensed"/>
                <a:cs typeface="Roboto Condensed"/>
                <a:sym typeface="Roboto Condensed"/>
              </a:rPr>
              <a:t>Sustainable</a:t>
            </a:r>
            <a:r>
              <a:rPr lang="es" sz="1400">
                <a:solidFill>
                  <a:srgbClr val="783F04"/>
                </a:solidFill>
              </a:rPr>
              <a:t> fire respondent which will be capable of dealing with fire accidents with minimum human involvement.</a:t>
            </a:r>
            <a:endParaRPr sz="1400">
              <a:solidFill>
                <a:srgbClr val="783F04"/>
              </a:solidFill>
            </a:endParaRPr>
          </a:p>
        </p:txBody>
      </p:sp>
      <p:sp>
        <p:nvSpPr>
          <p:cNvPr id="309" name="Google Shape;309;p44"/>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rgbClr val="000000"/>
                </a:solidFill>
              </a:rPr>
              <a:t>INTRODUCTION</a:t>
            </a:r>
            <a:endParaRPr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extLst>
      <p:ext uri="{BB962C8B-B14F-4D97-AF65-F5344CB8AC3E}">
        <p14:creationId xmlns:p14="http://schemas.microsoft.com/office/powerpoint/2010/main" val="8966413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13"/>
        <p:cNvGrpSpPr/>
        <p:nvPr/>
      </p:nvGrpSpPr>
      <p:grpSpPr>
        <a:xfrm>
          <a:off x="0" y="0"/>
          <a:ext cx="0" cy="0"/>
          <a:chOff x="0" y="0"/>
          <a:chExt cx="0" cy="0"/>
        </a:xfrm>
      </p:grpSpPr>
      <p:sp>
        <p:nvSpPr>
          <p:cNvPr id="314" name="Google Shape;314;p45"/>
          <p:cNvSpPr/>
          <p:nvPr/>
        </p:nvSpPr>
        <p:spPr>
          <a:xfrm rot="5400000">
            <a:off x="2534502" y="1219730"/>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5"/>
          <p:cNvSpPr/>
          <p:nvPr/>
        </p:nvSpPr>
        <p:spPr>
          <a:xfrm rot="5400000">
            <a:off x="3566117" y="30105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5"/>
          <p:cNvSpPr/>
          <p:nvPr/>
        </p:nvSpPr>
        <p:spPr>
          <a:xfrm rot="5400000">
            <a:off x="4584549" y="1219730"/>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5"/>
          <p:cNvSpPr txBox="1">
            <a:spLocks noGrp="1"/>
          </p:cNvSpPr>
          <p:nvPr>
            <p:ph type="ctrTitle"/>
          </p:nvPr>
        </p:nvSpPr>
        <p:spPr>
          <a:xfrm>
            <a:off x="749100" y="507400"/>
            <a:ext cx="29730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000000"/>
                </a:solidFill>
              </a:rPr>
              <a:t>TEAM ALPHA</a:t>
            </a:r>
            <a:endParaRPr dirty="0">
              <a:solidFill>
                <a:srgbClr val="000000"/>
              </a:solidFill>
            </a:endParaRPr>
          </a:p>
        </p:txBody>
      </p:sp>
      <p:sp>
        <p:nvSpPr>
          <p:cNvPr id="318" name="Google Shape;318;p45"/>
          <p:cNvSpPr txBox="1">
            <a:spLocks noGrp="1"/>
          </p:cNvSpPr>
          <p:nvPr>
            <p:ph type="ctrTitle" idx="2"/>
          </p:nvPr>
        </p:nvSpPr>
        <p:spPr>
          <a:xfrm>
            <a:off x="2750155" y="2451150"/>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783F04"/>
                </a:solidFill>
              </a:rPr>
              <a:t>Muhammad </a:t>
            </a:r>
            <a:r>
              <a:rPr lang="es" dirty="0" smtClean="0">
                <a:solidFill>
                  <a:srgbClr val="783F04"/>
                </a:solidFill>
              </a:rPr>
              <a:t>Yaseen</a:t>
            </a:r>
            <a:br>
              <a:rPr lang="es" dirty="0" smtClean="0">
                <a:solidFill>
                  <a:srgbClr val="783F04"/>
                </a:solidFill>
              </a:rPr>
            </a:br>
            <a:r>
              <a:rPr lang="es" dirty="0" smtClean="0">
                <a:solidFill>
                  <a:srgbClr val="783F04"/>
                </a:solidFill>
              </a:rPr>
              <a:t>Student (EE)</a:t>
            </a:r>
            <a:endParaRPr dirty="0">
              <a:solidFill>
                <a:srgbClr val="783F04"/>
              </a:solidFill>
            </a:endParaRPr>
          </a:p>
        </p:txBody>
      </p:sp>
      <p:sp>
        <p:nvSpPr>
          <p:cNvPr id="319" name="Google Shape;319;p45"/>
          <p:cNvSpPr txBox="1">
            <a:spLocks noGrp="1"/>
          </p:cNvSpPr>
          <p:nvPr>
            <p:ph type="ctrTitle" idx="3"/>
          </p:nvPr>
        </p:nvSpPr>
        <p:spPr>
          <a:xfrm>
            <a:off x="4800201" y="2451150"/>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783F04"/>
                </a:solidFill>
              </a:rPr>
              <a:t>Asif </a:t>
            </a:r>
            <a:r>
              <a:rPr lang="es" dirty="0" smtClean="0">
                <a:solidFill>
                  <a:srgbClr val="783F04"/>
                </a:solidFill>
              </a:rPr>
              <a:t>Rasool</a:t>
            </a:r>
            <a:br>
              <a:rPr lang="es" dirty="0" smtClean="0">
                <a:solidFill>
                  <a:srgbClr val="783F04"/>
                </a:solidFill>
              </a:rPr>
            </a:br>
            <a:r>
              <a:rPr lang="es" dirty="0" smtClean="0">
                <a:solidFill>
                  <a:srgbClr val="783F04"/>
                </a:solidFill>
              </a:rPr>
              <a:t>Student (CS)</a:t>
            </a:r>
            <a:endParaRPr dirty="0">
              <a:solidFill>
                <a:srgbClr val="783F04"/>
              </a:solidFill>
            </a:endParaRPr>
          </a:p>
        </p:txBody>
      </p:sp>
      <p:sp>
        <p:nvSpPr>
          <p:cNvPr id="320" name="Google Shape;320;p45"/>
          <p:cNvSpPr txBox="1">
            <a:spLocks noGrp="1"/>
          </p:cNvSpPr>
          <p:nvPr>
            <p:ph type="ctrTitle" idx="5"/>
          </p:nvPr>
        </p:nvSpPr>
        <p:spPr>
          <a:xfrm>
            <a:off x="3802900" y="4248150"/>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783F04"/>
                </a:solidFill>
              </a:rPr>
              <a:t>Iqbal </a:t>
            </a:r>
            <a:r>
              <a:rPr lang="es" dirty="0" smtClean="0">
                <a:solidFill>
                  <a:srgbClr val="783F04"/>
                </a:solidFill>
              </a:rPr>
              <a:t>Khatoon</a:t>
            </a:r>
            <a:br>
              <a:rPr lang="es" dirty="0" smtClean="0">
                <a:solidFill>
                  <a:srgbClr val="783F04"/>
                </a:solidFill>
              </a:rPr>
            </a:br>
            <a:r>
              <a:rPr lang="es" dirty="0" smtClean="0">
                <a:solidFill>
                  <a:srgbClr val="783F04"/>
                </a:solidFill>
              </a:rPr>
              <a:t>Student (SE)</a:t>
            </a:r>
            <a:endParaRPr dirty="0">
              <a:solidFill>
                <a:srgbClr val="783F04"/>
              </a:solidFill>
            </a:endParaRPr>
          </a:p>
        </p:txBody>
      </p:sp>
      <p:sp>
        <p:nvSpPr>
          <p:cNvPr id="329" name="Google Shape;329;p45"/>
          <p:cNvSpPr/>
          <p:nvPr/>
        </p:nvSpPr>
        <p:spPr>
          <a:xfrm rot="5400000">
            <a:off x="1531267" y="30105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5"/>
          <p:cNvSpPr/>
          <p:nvPr/>
        </p:nvSpPr>
        <p:spPr>
          <a:xfrm rot="5400000">
            <a:off x="5643317" y="2991170"/>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5"/>
          <p:cNvSpPr txBox="1">
            <a:spLocks noGrp="1"/>
          </p:cNvSpPr>
          <p:nvPr>
            <p:ph type="ctrTitle" idx="5"/>
          </p:nvPr>
        </p:nvSpPr>
        <p:spPr>
          <a:xfrm>
            <a:off x="1746873" y="4248150"/>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783F04"/>
                </a:solidFill>
              </a:rPr>
              <a:t>Usama </a:t>
            </a:r>
            <a:r>
              <a:rPr lang="es" dirty="0" smtClean="0">
                <a:solidFill>
                  <a:srgbClr val="783F04"/>
                </a:solidFill>
              </a:rPr>
              <a:t>Zafar</a:t>
            </a:r>
            <a:br>
              <a:rPr lang="es" dirty="0" smtClean="0">
                <a:solidFill>
                  <a:srgbClr val="783F04"/>
                </a:solidFill>
              </a:rPr>
            </a:br>
            <a:r>
              <a:rPr lang="es" dirty="0" smtClean="0">
                <a:solidFill>
                  <a:srgbClr val="783F04"/>
                </a:solidFill>
              </a:rPr>
              <a:t>Student (CS)</a:t>
            </a:r>
            <a:endParaRPr dirty="0">
              <a:solidFill>
                <a:srgbClr val="783F04"/>
              </a:solidFill>
            </a:endParaRPr>
          </a:p>
        </p:txBody>
      </p:sp>
      <p:sp>
        <p:nvSpPr>
          <p:cNvPr id="343" name="Google Shape;343;p45"/>
          <p:cNvSpPr txBox="1">
            <a:spLocks noGrp="1"/>
          </p:cNvSpPr>
          <p:nvPr>
            <p:ph type="ctrTitle" idx="5"/>
          </p:nvPr>
        </p:nvSpPr>
        <p:spPr>
          <a:xfrm>
            <a:off x="5897400" y="4171950"/>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783F04"/>
                </a:solidFill>
              </a:rPr>
              <a:t>Huma </a:t>
            </a:r>
            <a:r>
              <a:rPr lang="es" dirty="0" smtClean="0">
                <a:solidFill>
                  <a:srgbClr val="783F04"/>
                </a:solidFill>
              </a:rPr>
              <a:t>Jamil</a:t>
            </a:r>
            <a:br>
              <a:rPr lang="es" dirty="0" smtClean="0">
                <a:solidFill>
                  <a:srgbClr val="783F04"/>
                </a:solidFill>
              </a:rPr>
            </a:br>
            <a:r>
              <a:rPr lang="es" dirty="0" smtClean="0">
                <a:solidFill>
                  <a:srgbClr val="783F04"/>
                </a:solidFill>
              </a:rPr>
              <a:t>Student (Maths)</a:t>
            </a:r>
            <a:endParaRPr dirty="0">
              <a:solidFill>
                <a:srgbClr val="783F04"/>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4572" t="19602" r="32299" b="16288"/>
          <a:stretch/>
        </p:blipFill>
        <p:spPr>
          <a:xfrm>
            <a:off x="2950356" y="1392849"/>
            <a:ext cx="1169701" cy="1169702"/>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5962" t="19446" r="34080" b="14558"/>
          <a:stretch/>
        </p:blipFill>
        <p:spPr>
          <a:xfrm>
            <a:off x="5026577" y="1356949"/>
            <a:ext cx="1117353" cy="1241503"/>
          </a:xfrm>
          <a:prstGeom prst="rect">
            <a:avLst/>
          </a:prstGeom>
          <a:effectLst>
            <a:outerShdw blurRad="50800" dist="38100" dir="5400000" algn="t" rotWithShape="0">
              <a:prstClr val="black">
                <a:alpha val="40000"/>
              </a:prstClr>
            </a:outerShdw>
          </a:effec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2894" t="20828" r="35245" b="16947"/>
          <a:stretch/>
        </p:blipFill>
        <p:spPr>
          <a:xfrm>
            <a:off x="1905000" y="3154648"/>
            <a:ext cx="1133801" cy="1169702"/>
          </a:xfrm>
          <a:prstGeom prst="rect">
            <a:avLst/>
          </a:prstGeom>
          <a:effectLst>
            <a:outerShdw blurRad="50800" dist="38100" dir="5400000" algn="t" rotWithShape="0">
              <a:prstClr val="black">
                <a:alpha val="40000"/>
              </a:prstClr>
            </a:outerShdw>
          </a:effectLst>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25352" t="19545" r="29772" b="18230"/>
          <a:stretch/>
        </p:blipFill>
        <p:spPr>
          <a:xfrm>
            <a:off x="3920319" y="3118210"/>
            <a:ext cx="1293005" cy="1206139"/>
          </a:xfrm>
          <a:prstGeom prst="rect">
            <a:avLst/>
          </a:prstGeom>
          <a:effectLst>
            <a:outerShdw blurRad="50800" dist="38100" dir="5400000" algn="t" rotWithShape="0">
              <a:prstClr val="black">
                <a:alpha val="40000"/>
              </a:prstClr>
            </a:outerShdw>
          </a:effectLst>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25270" t="20045" r="32235" b="17730"/>
          <a:stretch/>
        </p:blipFill>
        <p:spPr>
          <a:xfrm>
            <a:off x="6014667" y="3118210"/>
            <a:ext cx="1258709" cy="1206138"/>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07"/>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47" y="1352550"/>
            <a:ext cx="4191000" cy="2394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23041" r="3836" b="2954"/>
          <a:stretch/>
        </p:blipFill>
        <p:spPr>
          <a:xfrm>
            <a:off x="4759005" y="1352550"/>
            <a:ext cx="4308795" cy="2486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67"/>
        <p:cNvGrpSpPr/>
        <p:nvPr/>
      </p:nvGrpSpPr>
      <p:grpSpPr>
        <a:xfrm>
          <a:off x="0" y="0"/>
          <a:ext cx="0" cy="0"/>
          <a:chOff x="0" y="0"/>
          <a:chExt cx="0" cy="0"/>
        </a:xfrm>
      </p:grpSpPr>
      <p:sp>
        <p:nvSpPr>
          <p:cNvPr id="368" name="Google Shape;368;p47"/>
          <p:cNvSpPr txBox="1">
            <a:spLocks noGrp="1"/>
          </p:cNvSpPr>
          <p:nvPr>
            <p:ph type="ctrTitle"/>
          </p:nvPr>
        </p:nvSpPr>
        <p:spPr>
          <a:xfrm flipH="1">
            <a:off x="3810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000000"/>
                </a:solidFill>
              </a:rPr>
              <a:t>CASE </a:t>
            </a:r>
            <a:r>
              <a:rPr lang="es" dirty="0" smtClean="0">
                <a:solidFill>
                  <a:srgbClr val="000000"/>
                </a:solidFill>
              </a:rPr>
              <a:t>STUDY-1: </a:t>
            </a:r>
            <a:r>
              <a:rPr lang="es" sz="2800" dirty="0">
                <a:solidFill>
                  <a:srgbClr val="000000"/>
                </a:solidFill>
              </a:rPr>
              <a:t>Massive Fire At Lahore’s Commercial Center</a:t>
            </a:r>
            <a:endParaRPr sz="2800" dirty="0">
              <a:solidFill>
                <a:srgbClr val="000000"/>
              </a:solidFill>
            </a:endParaRPr>
          </a:p>
        </p:txBody>
      </p:sp>
      <p:sp>
        <p:nvSpPr>
          <p:cNvPr id="369" name="Google Shape;369;p47"/>
          <p:cNvSpPr txBox="1">
            <a:spLocks noGrp="1"/>
          </p:cNvSpPr>
          <p:nvPr>
            <p:ph type="subTitle" idx="4294967295"/>
          </p:nvPr>
        </p:nvSpPr>
        <p:spPr>
          <a:xfrm>
            <a:off x="4615675" y="1672575"/>
            <a:ext cx="2467200" cy="77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a:p>
          <a:p>
            <a:pPr marL="0" lvl="0" indent="0" algn="r" rtl="0">
              <a:lnSpc>
                <a:spcPct val="100000"/>
              </a:lnSpc>
              <a:spcBef>
                <a:spcPts val="0"/>
              </a:spcBef>
              <a:spcAft>
                <a:spcPts val="0"/>
              </a:spcAft>
              <a:buClr>
                <a:schemeClr val="dk1"/>
              </a:buClr>
              <a:buSzPts val="1100"/>
              <a:buFont typeface="Arial"/>
              <a:buNone/>
            </a:pPr>
            <a:r>
              <a:rPr lang="es" sz="1200">
                <a:solidFill>
                  <a:srgbClr val="783F04"/>
                </a:solidFill>
              </a:rPr>
              <a:t>40% shops burnt to ground</a:t>
            </a:r>
            <a:endParaRPr sz="1200">
              <a:solidFill>
                <a:srgbClr val="783F04"/>
              </a:solidFill>
            </a:endParaRPr>
          </a:p>
          <a:p>
            <a:pPr marL="0" lvl="0" indent="0" algn="r" rtl="0">
              <a:lnSpc>
                <a:spcPct val="100000"/>
              </a:lnSpc>
              <a:spcBef>
                <a:spcPts val="0"/>
              </a:spcBef>
              <a:spcAft>
                <a:spcPts val="0"/>
              </a:spcAft>
              <a:buClr>
                <a:schemeClr val="dk1"/>
              </a:buClr>
              <a:buSzPts val="1100"/>
              <a:buFont typeface="Arial"/>
              <a:buNone/>
            </a:pPr>
            <a:r>
              <a:rPr lang="es" sz="1200">
                <a:solidFill>
                  <a:srgbClr val="783F04"/>
                </a:solidFill>
              </a:rPr>
              <a:t>Millions rupee loss to shopkeepers</a:t>
            </a:r>
            <a:br>
              <a:rPr lang="es" sz="1200">
                <a:solidFill>
                  <a:srgbClr val="783F04"/>
                </a:solidFill>
              </a:rPr>
            </a:br>
            <a:endParaRPr sz="1300">
              <a:solidFill>
                <a:srgbClr val="783F04"/>
              </a:solidFill>
            </a:endParaRPr>
          </a:p>
          <a:p>
            <a:pPr marL="0" lvl="0" indent="0" algn="r" rtl="0">
              <a:lnSpc>
                <a:spcPct val="100000"/>
              </a:lnSpc>
              <a:spcBef>
                <a:spcPts val="0"/>
              </a:spcBef>
              <a:spcAft>
                <a:spcPts val="1600"/>
              </a:spcAft>
              <a:buNone/>
            </a:pPr>
            <a:endParaRPr sz="1200"/>
          </a:p>
        </p:txBody>
      </p:sp>
      <p:sp>
        <p:nvSpPr>
          <p:cNvPr id="370" name="Google Shape;370;p47"/>
          <p:cNvSpPr txBox="1">
            <a:spLocks noGrp="1"/>
          </p:cNvSpPr>
          <p:nvPr>
            <p:ph type="subTitle" idx="4294967295"/>
          </p:nvPr>
        </p:nvSpPr>
        <p:spPr>
          <a:xfrm>
            <a:off x="5141150" y="3552825"/>
            <a:ext cx="1956600" cy="512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s" sz="1200">
                <a:solidFill>
                  <a:srgbClr val="783F04"/>
                </a:solidFill>
              </a:rPr>
              <a:t>Short Circuit on a floor</a:t>
            </a:r>
            <a:endParaRPr sz="1200">
              <a:solidFill>
                <a:srgbClr val="783F04"/>
              </a:solidFill>
            </a:endParaRPr>
          </a:p>
        </p:txBody>
      </p:sp>
      <p:sp>
        <p:nvSpPr>
          <p:cNvPr id="371" name="Google Shape;371;p47"/>
          <p:cNvSpPr txBox="1">
            <a:spLocks noGrp="1"/>
          </p:cNvSpPr>
          <p:nvPr>
            <p:ph type="ctrTitle" idx="4294967295"/>
          </p:nvPr>
        </p:nvSpPr>
        <p:spPr>
          <a:xfrm>
            <a:off x="1216129" y="2247300"/>
            <a:ext cx="2089800" cy="3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rgbClr val="783F04"/>
                </a:solidFill>
              </a:rPr>
              <a:t>Rescue Efforts</a:t>
            </a:r>
            <a:endParaRPr sz="1800">
              <a:solidFill>
                <a:srgbClr val="783F04"/>
              </a:solidFill>
            </a:endParaRPr>
          </a:p>
        </p:txBody>
      </p:sp>
      <p:sp>
        <p:nvSpPr>
          <p:cNvPr id="372" name="Google Shape;372;p47"/>
          <p:cNvSpPr txBox="1">
            <a:spLocks noGrp="1"/>
          </p:cNvSpPr>
          <p:nvPr>
            <p:ph type="subTitle" idx="4294967295"/>
          </p:nvPr>
        </p:nvSpPr>
        <p:spPr>
          <a:xfrm>
            <a:off x="1301476" y="2694525"/>
            <a:ext cx="2538300" cy="51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sz="1200" dirty="0">
                <a:solidFill>
                  <a:srgbClr val="783F04"/>
                </a:solidFill>
              </a:rPr>
              <a:t>Fire was reported 4 hours late</a:t>
            </a:r>
            <a:endParaRPr sz="1200" dirty="0">
              <a:solidFill>
                <a:srgbClr val="783F04"/>
              </a:solidFill>
            </a:endParaRPr>
          </a:p>
          <a:p>
            <a:pPr marL="0" lvl="0" indent="0" algn="l" rtl="0">
              <a:lnSpc>
                <a:spcPct val="100000"/>
              </a:lnSpc>
              <a:spcBef>
                <a:spcPts val="0"/>
              </a:spcBef>
              <a:spcAft>
                <a:spcPts val="0"/>
              </a:spcAft>
              <a:buClr>
                <a:schemeClr val="dk1"/>
              </a:buClr>
              <a:buSzPts val="1100"/>
              <a:buFont typeface="Arial"/>
              <a:buNone/>
            </a:pPr>
            <a:r>
              <a:rPr lang="es" sz="1200" dirty="0">
                <a:solidFill>
                  <a:srgbClr val="783F04"/>
                </a:solidFill>
              </a:rPr>
              <a:t>Extinguishing matured fire took 2 days</a:t>
            </a:r>
            <a:endParaRPr sz="1200" dirty="0">
              <a:solidFill>
                <a:srgbClr val="783F04"/>
              </a:solidFill>
            </a:endParaRPr>
          </a:p>
          <a:p>
            <a:pPr marL="0" lvl="0" indent="0" algn="l" rtl="0">
              <a:lnSpc>
                <a:spcPct val="100000"/>
              </a:lnSpc>
              <a:spcBef>
                <a:spcPts val="0"/>
              </a:spcBef>
              <a:spcAft>
                <a:spcPts val="1600"/>
              </a:spcAft>
              <a:buNone/>
            </a:pPr>
            <a:endParaRPr sz="1200" dirty="0">
              <a:solidFill>
                <a:srgbClr val="783F04"/>
              </a:solidFill>
            </a:endParaRPr>
          </a:p>
        </p:txBody>
      </p:sp>
      <p:sp>
        <p:nvSpPr>
          <p:cNvPr id="373" name="Google Shape;373;p47"/>
          <p:cNvSpPr txBox="1">
            <a:spLocks noGrp="1"/>
          </p:cNvSpPr>
          <p:nvPr>
            <p:ph type="ctrTitle" idx="4294967295"/>
          </p:nvPr>
        </p:nvSpPr>
        <p:spPr>
          <a:xfrm>
            <a:off x="5303296" y="1351125"/>
            <a:ext cx="1779600" cy="31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a:solidFill>
                  <a:srgbClr val="783F04"/>
                </a:solidFill>
              </a:rPr>
              <a:t>Damage Caused</a:t>
            </a:r>
            <a:endParaRPr sz="1800">
              <a:solidFill>
                <a:srgbClr val="783F04"/>
              </a:solidFill>
            </a:endParaRPr>
          </a:p>
        </p:txBody>
      </p:sp>
      <p:sp>
        <p:nvSpPr>
          <p:cNvPr id="374" name="Google Shape;374;p47"/>
          <p:cNvSpPr txBox="1">
            <a:spLocks noGrp="1"/>
          </p:cNvSpPr>
          <p:nvPr>
            <p:ph type="ctrTitle" idx="4294967295"/>
          </p:nvPr>
        </p:nvSpPr>
        <p:spPr>
          <a:xfrm>
            <a:off x="5850050" y="3137899"/>
            <a:ext cx="1247700" cy="31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a:solidFill>
                  <a:srgbClr val="783F04"/>
                </a:solidFill>
              </a:rPr>
              <a:t>Cause</a:t>
            </a:r>
            <a:endParaRPr sz="1800">
              <a:solidFill>
                <a:srgbClr val="783F04"/>
              </a:solidFill>
            </a:endParaRPr>
          </a:p>
        </p:txBody>
      </p:sp>
      <p:grpSp>
        <p:nvGrpSpPr>
          <p:cNvPr id="375" name="Google Shape;375;p47"/>
          <p:cNvGrpSpPr/>
          <p:nvPr/>
        </p:nvGrpSpPr>
        <p:grpSpPr>
          <a:xfrm>
            <a:off x="3542350" y="3292377"/>
            <a:ext cx="3555214" cy="1103532"/>
            <a:chOff x="3636333" y="3431130"/>
            <a:chExt cx="3021343" cy="937819"/>
          </a:xfrm>
        </p:grpSpPr>
        <p:sp>
          <p:nvSpPr>
            <p:cNvPr id="376" name="Google Shape;376;p47"/>
            <p:cNvSpPr/>
            <p:nvPr/>
          </p:nvSpPr>
          <p:spPr>
            <a:xfrm rot="-5400000">
              <a:off x="3573191" y="3494272"/>
              <a:ext cx="937819" cy="811536"/>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rot="-5400000">
              <a:off x="3666444" y="3574971"/>
              <a:ext cx="751318" cy="650139"/>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 name="Google Shape;378;p47"/>
            <p:cNvCxnSpPr/>
            <p:nvPr/>
          </p:nvCxnSpPr>
          <p:spPr>
            <a:xfrm>
              <a:off x="4454776" y="3668175"/>
              <a:ext cx="2202900" cy="298500"/>
            </a:xfrm>
            <a:prstGeom prst="bentConnector3">
              <a:avLst>
                <a:gd name="adj1" fmla="val 100007"/>
              </a:avLst>
            </a:prstGeom>
            <a:noFill/>
            <a:ln w="19050" cap="flat" cmpd="sng">
              <a:solidFill>
                <a:schemeClr val="dk2"/>
              </a:solidFill>
              <a:prstDash val="solid"/>
              <a:round/>
              <a:headEnd type="none" w="med" len="med"/>
              <a:tailEnd type="none" w="med" len="med"/>
            </a:ln>
          </p:spPr>
        </p:cxnSp>
      </p:grpSp>
      <p:pic>
        <p:nvPicPr>
          <p:cNvPr id="379" name="Google Shape;379;p47"/>
          <p:cNvPicPr preferRelativeResize="0"/>
          <p:nvPr/>
        </p:nvPicPr>
        <p:blipFill>
          <a:blip r:embed="rId3">
            <a:alphaModFix/>
          </a:blip>
          <a:stretch>
            <a:fillRect/>
          </a:stretch>
        </p:blipFill>
        <p:spPr>
          <a:xfrm>
            <a:off x="3755650" y="1801275"/>
            <a:ext cx="512700" cy="512700"/>
          </a:xfrm>
          <a:prstGeom prst="rect">
            <a:avLst/>
          </a:prstGeom>
          <a:noFill/>
          <a:ln>
            <a:noFill/>
          </a:ln>
        </p:spPr>
      </p:pic>
      <p:grpSp>
        <p:nvGrpSpPr>
          <p:cNvPr id="380" name="Google Shape;380;p47"/>
          <p:cNvGrpSpPr/>
          <p:nvPr/>
        </p:nvGrpSpPr>
        <p:grpSpPr>
          <a:xfrm>
            <a:off x="3534365" y="1505857"/>
            <a:ext cx="3547089" cy="1103532"/>
            <a:chOff x="3629547" y="1912884"/>
            <a:chExt cx="3014438" cy="937819"/>
          </a:xfrm>
        </p:grpSpPr>
        <p:sp>
          <p:nvSpPr>
            <p:cNvPr id="381" name="Google Shape;381;p47"/>
            <p:cNvSpPr/>
            <p:nvPr/>
          </p:nvSpPr>
          <p:spPr>
            <a:xfrm rot="-5400000">
              <a:off x="3566405" y="1976026"/>
              <a:ext cx="937819" cy="811536"/>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rot="-5400000">
              <a:off x="3659659" y="2056725"/>
              <a:ext cx="751318" cy="650139"/>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47"/>
            <p:cNvCxnSpPr/>
            <p:nvPr/>
          </p:nvCxnSpPr>
          <p:spPr>
            <a:xfrm>
              <a:off x="4441085" y="2146375"/>
              <a:ext cx="2202900" cy="298500"/>
            </a:xfrm>
            <a:prstGeom prst="bentConnector3">
              <a:avLst>
                <a:gd name="adj1" fmla="val 100054"/>
              </a:avLst>
            </a:prstGeom>
            <a:noFill/>
            <a:ln w="19050" cap="flat" cmpd="sng">
              <a:solidFill>
                <a:schemeClr val="dk2"/>
              </a:solidFill>
              <a:prstDash val="solid"/>
              <a:round/>
              <a:headEnd type="none" w="med" len="med"/>
              <a:tailEnd type="none" w="med" len="med"/>
            </a:ln>
          </p:spPr>
        </p:cxnSp>
      </p:grpSp>
      <p:grpSp>
        <p:nvGrpSpPr>
          <p:cNvPr id="384" name="Google Shape;384;p47"/>
          <p:cNvGrpSpPr/>
          <p:nvPr/>
        </p:nvGrpSpPr>
        <p:grpSpPr>
          <a:xfrm>
            <a:off x="1224786" y="2400338"/>
            <a:ext cx="3789589" cy="1103532"/>
            <a:chOff x="1666788" y="2673044"/>
            <a:chExt cx="3220523" cy="937819"/>
          </a:xfrm>
        </p:grpSpPr>
        <p:sp>
          <p:nvSpPr>
            <p:cNvPr id="385" name="Google Shape;385;p47"/>
            <p:cNvSpPr/>
            <p:nvPr/>
          </p:nvSpPr>
          <p:spPr>
            <a:xfrm rot="-5400000">
              <a:off x="4012633" y="2736186"/>
              <a:ext cx="937819" cy="811536"/>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rot="-5400000">
              <a:off x="4105887" y="2816885"/>
              <a:ext cx="751318" cy="650139"/>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47"/>
            <p:cNvCxnSpPr/>
            <p:nvPr/>
          </p:nvCxnSpPr>
          <p:spPr>
            <a:xfrm flipH="1">
              <a:off x="1666788" y="2914950"/>
              <a:ext cx="2409000" cy="305400"/>
            </a:xfrm>
            <a:prstGeom prst="bentConnector3">
              <a:avLst>
                <a:gd name="adj1" fmla="val 100059"/>
              </a:avLst>
            </a:prstGeom>
            <a:noFill/>
            <a:ln w="19050" cap="flat" cmpd="sng">
              <a:solidFill>
                <a:schemeClr val="dk2"/>
              </a:solidFill>
              <a:prstDash val="solid"/>
              <a:round/>
              <a:headEnd type="none" w="med" len="med"/>
              <a:tailEnd type="none" w="med" len="med"/>
            </a:ln>
          </p:spPr>
        </p:cxnSp>
      </p:grpSp>
      <p:pic>
        <p:nvPicPr>
          <p:cNvPr id="388" name="Google Shape;388;p47"/>
          <p:cNvPicPr preferRelativeResize="0"/>
          <p:nvPr/>
        </p:nvPicPr>
        <p:blipFill>
          <a:blip r:embed="rId4">
            <a:alphaModFix/>
          </a:blip>
          <a:stretch>
            <a:fillRect/>
          </a:stretch>
        </p:blipFill>
        <p:spPr>
          <a:xfrm>
            <a:off x="4268350" y="2712100"/>
            <a:ext cx="477550" cy="477550"/>
          </a:xfrm>
          <a:prstGeom prst="rect">
            <a:avLst/>
          </a:prstGeom>
          <a:noFill/>
          <a:ln>
            <a:noFill/>
          </a:ln>
        </p:spPr>
      </p:pic>
      <p:pic>
        <p:nvPicPr>
          <p:cNvPr id="389" name="Google Shape;389;p47"/>
          <p:cNvPicPr preferRelativeResize="0"/>
          <p:nvPr/>
        </p:nvPicPr>
        <p:blipFill>
          <a:blip r:embed="rId5">
            <a:alphaModFix/>
          </a:blip>
          <a:stretch>
            <a:fillRect/>
          </a:stretch>
        </p:blipFill>
        <p:spPr>
          <a:xfrm>
            <a:off x="3755650" y="3590250"/>
            <a:ext cx="512700" cy="512700"/>
          </a:xfrm>
          <a:prstGeom prst="rect">
            <a:avLst/>
          </a:prstGeom>
          <a:noFill/>
          <a:ln>
            <a:noFill/>
          </a:ln>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67"/>
        <p:cNvGrpSpPr/>
        <p:nvPr/>
      </p:nvGrpSpPr>
      <p:grpSpPr>
        <a:xfrm>
          <a:off x="0" y="0"/>
          <a:ext cx="0" cy="0"/>
          <a:chOff x="0" y="0"/>
          <a:chExt cx="0" cy="0"/>
        </a:xfrm>
      </p:grpSpPr>
      <p:sp>
        <p:nvSpPr>
          <p:cNvPr id="368" name="Google Shape;368;p47"/>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000000"/>
                </a:solidFill>
              </a:rPr>
              <a:t>CASE </a:t>
            </a:r>
            <a:r>
              <a:rPr lang="es" dirty="0" smtClean="0">
                <a:solidFill>
                  <a:srgbClr val="000000"/>
                </a:solidFill>
              </a:rPr>
              <a:t>STUDY-11: </a:t>
            </a:r>
            <a:r>
              <a:rPr lang="es" sz="2800" dirty="0" smtClean="0">
                <a:solidFill>
                  <a:srgbClr val="000000"/>
                </a:solidFill>
              </a:rPr>
              <a:t>Fire Brokeout in Moving Train</a:t>
            </a:r>
            <a:endParaRPr sz="2800" dirty="0">
              <a:solidFill>
                <a:srgbClr val="000000"/>
              </a:solidFill>
            </a:endParaRPr>
          </a:p>
        </p:txBody>
      </p:sp>
      <p:sp>
        <p:nvSpPr>
          <p:cNvPr id="369" name="Google Shape;369;p47"/>
          <p:cNvSpPr txBox="1">
            <a:spLocks noGrp="1"/>
          </p:cNvSpPr>
          <p:nvPr>
            <p:ph type="subTitle" idx="4294967295"/>
          </p:nvPr>
        </p:nvSpPr>
        <p:spPr>
          <a:xfrm>
            <a:off x="4615675" y="1672575"/>
            <a:ext cx="2467200" cy="77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dirty="0"/>
          </a:p>
          <a:p>
            <a:pPr marL="0" lvl="0" indent="0" algn="r" rtl="0">
              <a:lnSpc>
                <a:spcPct val="100000"/>
              </a:lnSpc>
              <a:spcBef>
                <a:spcPts val="0"/>
              </a:spcBef>
              <a:spcAft>
                <a:spcPts val="0"/>
              </a:spcAft>
              <a:buClr>
                <a:schemeClr val="dk1"/>
              </a:buClr>
              <a:buSzPts val="1100"/>
              <a:buFont typeface="Arial"/>
              <a:buNone/>
            </a:pPr>
            <a:r>
              <a:rPr lang="es" sz="1200" dirty="0" smtClean="0">
                <a:solidFill>
                  <a:srgbClr val="783F04"/>
                </a:solidFill>
              </a:rPr>
              <a:t>46 Life losses</a:t>
            </a:r>
            <a:endParaRPr sz="1200" dirty="0">
              <a:solidFill>
                <a:srgbClr val="783F04"/>
              </a:solidFill>
            </a:endParaRPr>
          </a:p>
          <a:p>
            <a:pPr marL="0" lvl="0" indent="0" algn="r" rtl="0">
              <a:lnSpc>
                <a:spcPct val="100000"/>
              </a:lnSpc>
              <a:spcBef>
                <a:spcPts val="0"/>
              </a:spcBef>
              <a:spcAft>
                <a:spcPts val="0"/>
              </a:spcAft>
              <a:buClr>
                <a:schemeClr val="dk1"/>
              </a:buClr>
              <a:buSzPts val="1100"/>
              <a:buFont typeface="Arial"/>
              <a:buNone/>
            </a:pPr>
            <a:r>
              <a:rPr lang="es" sz="1200" dirty="0" smtClean="0">
                <a:solidFill>
                  <a:srgbClr val="783F04"/>
                </a:solidFill>
              </a:rPr>
              <a:t>3 Train Carriages Destroyed</a:t>
            </a:r>
            <a:r>
              <a:rPr lang="es" sz="1200" dirty="0">
                <a:solidFill>
                  <a:srgbClr val="783F04"/>
                </a:solidFill>
              </a:rPr>
              <a:t/>
            </a:r>
            <a:br>
              <a:rPr lang="es" sz="1200" dirty="0">
                <a:solidFill>
                  <a:srgbClr val="783F04"/>
                </a:solidFill>
              </a:rPr>
            </a:br>
            <a:endParaRPr sz="1300" dirty="0">
              <a:solidFill>
                <a:srgbClr val="783F04"/>
              </a:solidFill>
            </a:endParaRPr>
          </a:p>
          <a:p>
            <a:pPr marL="0" lvl="0" indent="0" algn="r" rtl="0">
              <a:lnSpc>
                <a:spcPct val="100000"/>
              </a:lnSpc>
              <a:spcBef>
                <a:spcPts val="0"/>
              </a:spcBef>
              <a:spcAft>
                <a:spcPts val="1600"/>
              </a:spcAft>
              <a:buNone/>
            </a:pPr>
            <a:endParaRPr sz="1200" dirty="0"/>
          </a:p>
        </p:txBody>
      </p:sp>
      <p:sp>
        <p:nvSpPr>
          <p:cNvPr id="370" name="Google Shape;370;p47"/>
          <p:cNvSpPr txBox="1">
            <a:spLocks noGrp="1"/>
          </p:cNvSpPr>
          <p:nvPr>
            <p:ph type="subTitle" idx="4294967295"/>
          </p:nvPr>
        </p:nvSpPr>
        <p:spPr>
          <a:xfrm>
            <a:off x="5141150" y="3552825"/>
            <a:ext cx="1956600" cy="512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s" sz="1200" dirty="0" smtClean="0">
                <a:solidFill>
                  <a:srgbClr val="783F04"/>
                </a:solidFill>
              </a:rPr>
              <a:t>Small Cylinder Blast</a:t>
            </a:r>
            <a:endParaRPr sz="1200" dirty="0">
              <a:solidFill>
                <a:srgbClr val="783F04"/>
              </a:solidFill>
            </a:endParaRPr>
          </a:p>
        </p:txBody>
      </p:sp>
      <p:sp>
        <p:nvSpPr>
          <p:cNvPr id="371" name="Google Shape;371;p47"/>
          <p:cNvSpPr txBox="1">
            <a:spLocks noGrp="1"/>
          </p:cNvSpPr>
          <p:nvPr>
            <p:ph type="ctrTitle" idx="4294967295"/>
          </p:nvPr>
        </p:nvSpPr>
        <p:spPr>
          <a:xfrm>
            <a:off x="1216129" y="2247300"/>
            <a:ext cx="2089800" cy="3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rgbClr val="783F04"/>
                </a:solidFill>
              </a:rPr>
              <a:t>Rescue Efforts</a:t>
            </a:r>
            <a:endParaRPr sz="1800">
              <a:solidFill>
                <a:srgbClr val="783F04"/>
              </a:solidFill>
            </a:endParaRPr>
          </a:p>
        </p:txBody>
      </p:sp>
      <p:sp>
        <p:nvSpPr>
          <p:cNvPr id="372" name="Google Shape;372;p47"/>
          <p:cNvSpPr txBox="1">
            <a:spLocks noGrp="1"/>
          </p:cNvSpPr>
          <p:nvPr>
            <p:ph type="subTitle" idx="4294967295"/>
          </p:nvPr>
        </p:nvSpPr>
        <p:spPr>
          <a:xfrm>
            <a:off x="1301476" y="2694525"/>
            <a:ext cx="2538300" cy="51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smtClean="0">
                <a:solidFill>
                  <a:srgbClr val="783F04"/>
                </a:solidFill>
              </a:rPr>
              <a:t>Fire increased because of moving Train</a:t>
            </a:r>
          </a:p>
          <a:p>
            <a:pPr marL="0" lvl="0" indent="0" algn="l" rtl="0">
              <a:lnSpc>
                <a:spcPct val="100000"/>
              </a:lnSpc>
              <a:spcBef>
                <a:spcPts val="0"/>
              </a:spcBef>
              <a:spcAft>
                <a:spcPts val="0"/>
              </a:spcAft>
              <a:buClr>
                <a:schemeClr val="dk1"/>
              </a:buClr>
              <a:buSzPts val="1100"/>
              <a:buFont typeface="Arial"/>
              <a:buNone/>
            </a:pPr>
            <a:r>
              <a:rPr lang="en-US" sz="1200" dirty="0" smtClean="0">
                <a:solidFill>
                  <a:srgbClr val="783F04"/>
                </a:solidFill>
              </a:rPr>
              <a:t>Fire Tenders were unable to catch</a:t>
            </a:r>
            <a:endParaRPr sz="1200" dirty="0">
              <a:solidFill>
                <a:srgbClr val="783F04"/>
              </a:solidFill>
            </a:endParaRPr>
          </a:p>
          <a:p>
            <a:pPr marL="0" lvl="0" indent="0" algn="l" rtl="0">
              <a:lnSpc>
                <a:spcPct val="100000"/>
              </a:lnSpc>
              <a:spcBef>
                <a:spcPts val="0"/>
              </a:spcBef>
              <a:spcAft>
                <a:spcPts val="1600"/>
              </a:spcAft>
              <a:buNone/>
            </a:pPr>
            <a:endParaRPr sz="1200" dirty="0">
              <a:solidFill>
                <a:srgbClr val="783F04"/>
              </a:solidFill>
            </a:endParaRPr>
          </a:p>
        </p:txBody>
      </p:sp>
      <p:sp>
        <p:nvSpPr>
          <p:cNvPr id="373" name="Google Shape;373;p47"/>
          <p:cNvSpPr txBox="1">
            <a:spLocks noGrp="1"/>
          </p:cNvSpPr>
          <p:nvPr>
            <p:ph type="ctrTitle" idx="4294967295"/>
          </p:nvPr>
        </p:nvSpPr>
        <p:spPr>
          <a:xfrm>
            <a:off x="5303296" y="1351125"/>
            <a:ext cx="1779600" cy="31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a:solidFill>
                  <a:srgbClr val="783F04"/>
                </a:solidFill>
              </a:rPr>
              <a:t>Damage Caused</a:t>
            </a:r>
            <a:endParaRPr sz="1800">
              <a:solidFill>
                <a:srgbClr val="783F04"/>
              </a:solidFill>
            </a:endParaRPr>
          </a:p>
        </p:txBody>
      </p:sp>
      <p:sp>
        <p:nvSpPr>
          <p:cNvPr id="374" name="Google Shape;374;p47"/>
          <p:cNvSpPr txBox="1">
            <a:spLocks noGrp="1"/>
          </p:cNvSpPr>
          <p:nvPr>
            <p:ph type="ctrTitle" idx="4294967295"/>
          </p:nvPr>
        </p:nvSpPr>
        <p:spPr>
          <a:xfrm>
            <a:off x="5850050" y="3137899"/>
            <a:ext cx="1247700" cy="31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a:solidFill>
                  <a:srgbClr val="783F04"/>
                </a:solidFill>
              </a:rPr>
              <a:t>Cause</a:t>
            </a:r>
            <a:endParaRPr sz="1800">
              <a:solidFill>
                <a:srgbClr val="783F04"/>
              </a:solidFill>
            </a:endParaRPr>
          </a:p>
        </p:txBody>
      </p:sp>
      <p:grpSp>
        <p:nvGrpSpPr>
          <p:cNvPr id="375" name="Google Shape;375;p47"/>
          <p:cNvGrpSpPr/>
          <p:nvPr/>
        </p:nvGrpSpPr>
        <p:grpSpPr>
          <a:xfrm>
            <a:off x="3542350" y="3292377"/>
            <a:ext cx="3555214" cy="1103532"/>
            <a:chOff x="3636333" y="3431130"/>
            <a:chExt cx="3021343" cy="937819"/>
          </a:xfrm>
        </p:grpSpPr>
        <p:sp>
          <p:nvSpPr>
            <p:cNvPr id="376" name="Google Shape;376;p47"/>
            <p:cNvSpPr/>
            <p:nvPr/>
          </p:nvSpPr>
          <p:spPr>
            <a:xfrm rot="-5400000">
              <a:off x="3573191" y="3494272"/>
              <a:ext cx="937819" cy="811536"/>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rot="-5400000">
              <a:off x="3666444" y="3574971"/>
              <a:ext cx="751318" cy="650139"/>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 name="Google Shape;378;p47"/>
            <p:cNvCxnSpPr/>
            <p:nvPr/>
          </p:nvCxnSpPr>
          <p:spPr>
            <a:xfrm>
              <a:off x="4454776" y="3668175"/>
              <a:ext cx="2202900" cy="298500"/>
            </a:xfrm>
            <a:prstGeom prst="bentConnector3">
              <a:avLst>
                <a:gd name="adj1" fmla="val 100007"/>
              </a:avLst>
            </a:prstGeom>
            <a:noFill/>
            <a:ln w="19050" cap="flat" cmpd="sng">
              <a:solidFill>
                <a:schemeClr val="dk2"/>
              </a:solidFill>
              <a:prstDash val="solid"/>
              <a:round/>
              <a:headEnd type="none" w="med" len="med"/>
              <a:tailEnd type="none" w="med" len="med"/>
            </a:ln>
          </p:spPr>
        </p:cxnSp>
      </p:grpSp>
      <p:grpSp>
        <p:nvGrpSpPr>
          <p:cNvPr id="380" name="Google Shape;380;p47"/>
          <p:cNvGrpSpPr/>
          <p:nvPr/>
        </p:nvGrpSpPr>
        <p:grpSpPr>
          <a:xfrm>
            <a:off x="3534365" y="1505857"/>
            <a:ext cx="3547089" cy="1103532"/>
            <a:chOff x="3629547" y="1912884"/>
            <a:chExt cx="3014438" cy="937819"/>
          </a:xfrm>
        </p:grpSpPr>
        <p:sp>
          <p:nvSpPr>
            <p:cNvPr id="381" name="Google Shape;381;p47"/>
            <p:cNvSpPr/>
            <p:nvPr/>
          </p:nvSpPr>
          <p:spPr>
            <a:xfrm rot="-5400000">
              <a:off x="3566405" y="1976026"/>
              <a:ext cx="937819" cy="811536"/>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rot="16200000">
              <a:off x="3659799" y="2056723"/>
              <a:ext cx="751318" cy="650139"/>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47"/>
            <p:cNvCxnSpPr/>
            <p:nvPr/>
          </p:nvCxnSpPr>
          <p:spPr>
            <a:xfrm>
              <a:off x="4441085" y="2146375"/>
              <a:ext cx="2202900" cy="298500"/>
            </a:xfrm>
            <a:prstGeom prst="bentConnector3">
              <a:avLst>
                <a:gd name="adj1" fmla="val 100054"/>
              </a:avLst>
            </a:prstGeom>
            <a:noFill/>
            <a:ln w="19050" cap="flat" cmpd="sng">
              <a:solidFill>
                <a:schemeClr val="dk2"/>
              </a:solidFill>
              <a:prstDash val="solid"/>
              <a:round/>
              <a:headEnd type="none" w="med" len="med"/>
              <a:tailEnd type="none" w="med" len="med"/>
            </a:ln>
          </p:spPr>
        </p:cxnSp>
      </p:grpSp>
      <p:grpSp>
        <p:nvGrpSpPr>
          <p:cNvPr id="384" name="Google Shape;384;p47"/>
          <p:cNvGrpSpPr/>
          <p:nvPr/>
        </p:nvGrpSpPr>
        <p:grpSpPr>
          <a:xfrm>
            <a:off x="1224786" y="2400338"/>
            <a:ext cx="3789589" cy="1103532"/>
            <a:chOff x="1666788" y="2673044"/>
            <a:chExt cx="3220523" cy="937819"/>
          </a:xfrm>
        </p:grpSpPr>
        <p:sp>
          <p:nvSpPr>
            <p:cNvPr id="385" name="Google Shape;385;p47"/>
            <p:cNvSpPr/>
            <p:nvPr/>
          </p:nvSpPr>
          <p:spPr>
            <a:xfrm rot="-5400000">
              <a:off x="4012633" y="2736186"/>
              <a:ext cx="937819" cy="811536"/>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rot="-5400000">
              <a:off x="4105887" y="2816885"/>
              <a:ext cx="751318" cy="650139"/>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47"/>
            <p:cNvCxnSpPr/>
            <p:nvPr/>
          </p:nvCxnSpPr>
          <p:spPr>
            <a:xfrm flipH="1">
              <a:off x="1666788" y="2914950"/>
              <a:ext cx="2409000" cy="305400"/>
            </a:xfrm>
            <a:prstGeom prst="bentConnector3">
              <a:avLst>
                <a:gd name="adj1" fmla="val 100059"/>
              </a:avLst>
            </a:prstGeom>
            <a:noFill/>
            <a:ln w="19050" cap="flat" cmpd="sng">
              <a:solidFill>
                <a:schemeClr val="dk2"/>
              </a:solidFill>
              <a:prstDash val="solid"/>
              <a:round/>
              <a:headEnd type="none" w="med" len="med"/>
              <a:tailEnd type="none" w="med" len="med"/>
            </a:ln>
          </p:spPr>
        </p:cxnSp>
      </p:grpSp>
      <p:pic>
        <p:nvPicPr>
          <p:cNvPr id="388" name="Google Shape;388;p47"/>
          <p:cNvPicPr preferRelativeResize="0"/>
          <p:nvPr/>
        </p:nvPicPr>
        <p:blipFill>
          <a:blip r:embed="rId3">
            <a:alphaModFix/>
          </a:blip>
          <a:stretch>
            <a:fillRect/>
          </a:stretch>
        </p:blipFill>
        <p:spPr>
          <a:xfrm>
            <a:off x="4268350" y="2712100"/>
            <a:ext cx="477550" cy="477550"/>
          </a:xfrm>
          <a:prstGeom prst="rect">
            <a:avLst/>
          </a:prstGeom>
          <a:noFill/>
          <a:ln>
            <a:noFill/>
          </a:ln>
        </p:spPr>
      </p:pic>
      <p:pic>
        <p:nvPicPr>
          <p:cNvPr id="389" name="Google Shape;389;p47"/>
          <p:cNvPicPr preferRelativeResize="0"/>
          <p:nvPr/>
        </p:nvPicPr>
        <p:blipFill>
          <a:blip r:embed="rId4">
            <a:alphaModFix/>
          </a:blip>
          <a:stretch>
            <a:fillRect/>
          </a:stretch>
        </p:blipFill>
        <p:spPr>
          <a:xfrm>
            <a:off x="3755650" y="3590250"/>
            <a:ext cx="512700" cy="512700"/>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6349" y="1767337"/>
            <a:ext cx="560577" cy="581447"/>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extLst>
      <p:ext uri="{BB962C8B-B14F-4D97-AF65-F5344CB8AC3E}">
        <p14:creationId xmlns:p14="http://schemas.microsoft.com/office/powerpoint/2010/main" val="24463162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47"/>
        <p:cNvGrpSpPr/>
        <p:nvPr/>
      </p:nvGrpSpPr>
      <p:grpSpPr>
        <a:xfrm>
          <a:off x="0" y="0"/>
          <a:ext cx="0" cy="0"/>
          <a:chOff x="0" y="0"/>
          <a:chExt cx="0" cy="0"/>
        </a:xfrm>
      </p:grpSpPr>
      <p:sp>
        <p:nvSpPr>
          <p:cNvPr id="348" name="Google Shape;348;p46"/>
          <p:cNvSpPr/>
          <p:nvPr/>
        </p:nvSpPr>
        <p:spPr>
          <a:xfrm>
            <a:off x="1558775" y="1229025"/>
            <a:ext cx="2330400" cy="2905200"/>
          </a:xfrm>
          <a:prstGeom prst="rect">
            <a:avLst/>
          </a:prstGeom>
          <a:solidFill>
            <a:schemeClr val="dk2">
              <a:alpha val="1192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349" name="Google Shape;349;p46"/>
          <p:cNvSpPr/>
          <p:nvPr/>
        </p:nvSpPr>
        <p:spPr>
          <a:xfrm>
            <a:off x="3577850" y="1722475"/>
            <a:ext cx="1988100" cy="2905200"/>
          </a:xfrm>
          <a:prstGeom prst="rect">
            <a:avLst/>
          </a:prstGeom>
          <a:solidFill>
            <a:schemeClr val="dk2">
              <a:alpha val="1192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350" name="Google Shape;350;p46"/>
          <p:cNvSpPr/>
          <p:nvPr/>
        </p:nvSpPr>
        <p:spPr>
          <a:xfrm>
            <a:off x="5335275" y="1229025"/>
            <a:ext cx="2330400" cy="2905200"/>
          </a:xfrm>
          <a:prstGeom prst="rect">
            <a:avLst/>
          </a:prstGeom>
          <a:solidFill>
            <a:schemeClr val="dk2">
              <a:alpha val="1192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351" name="Google Shape;351;p46"/>
          <p:cNvSpPr txBox="1">
            <a:spLocks noGrp="1"/>
          </p:cNvSpPr>
          <p:nvPr>
            <p:ph type="ctrTitle"/>
          </p:nvPr>
        </p:nvSpPr>
        <p:spPr>
          <a:xfrm flipH="1">
            <a:off x="-515800" y="388400"/>
            <a:ext cx="8394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000000"/>
                </a:solidFill>
              </a:rPr>
              <a:t>Analysis of Fire Incidents in Pakistan</a:t>
            </a:r>
            <a:endParaRPr>
              <a:solidFill>
                <a:srgbClr val="000000"/>
              </a:solidFill>
            </a:endParaRPr>
          </a:p>
        </p:txBody>
      </p:sp>
      <p:sp>
        <p:nvSpPr>
          <p:cNvPr id="352" name="Google Shape;352;p46"/>
          <p:cNvSpPr txBox="1"/>
          <p:nvPr/>
        </p:nvSpPr>
        <p:spPr>
          <a:xfrm flipH="1">
            <a:off x="5254475" y="1707500"/>
            <a:ext cx="1971600" cy="387000"/>
          </a:xfrm>
          <a:prstGeom prst="rect">
            <a:avLst/>
          </a:prstGeom>
          <a:noFill/>
          <a:ln>
            <a:noFill/>
          </a:ln>
        </p:spPr>
        <p:txBody>
          <a:bodyPr spcFirstLastPara="1" wrap="square" lIns="91425" tIns="91425" rIns="91425" bIns="91425" anchor="b" anchorCtr="0">
            <a:noAutofit/>
          </a:bodyPr>
          <a:lstStyle/>
          <a:p>
            <a:pPr marL="457200" lvl="0" indent="0" algn="ctr" rtl="0">
              <a:spcBef>
                <a:spcPts val="0"/>
              </a:spcBef>
              <a:spcAft>
                <a:spcPts val="0"/>
              </a:spcAft>
              <a:buNone/>
            </a:pPr>
            <a:r>
              <a:rPr lang="es" sz="1600">
                <a:solidFill>
                  <a:srgbClr val="783F04"/>
                </a:solidFill>
                <a:latin typeface="Fira Sans Extra Condensed Medium"/>
                <a:ea typeface="Fira Sans Extra Condensed Medium"/>
                <a:cs typeface="Fira Sans Extra Condensed Medium"/>
                <a:sym typeface="Fira Sans Extra Condensed Medium"/>
              </a:rPr>
              <a:t>Affected Places</a:t>
            </a:r>
            <a:endParaRPr sz="1600">
              <a:solidFill>
                <a:srgbClr val="783F04"/>
              </a:solidFill>
              <a:latin typeface="Fira Sans Extra Condensed Medium"/>
              <a:ea typeface="Fira Sans Extra Condensed Medium"/>
              <a:cs typeface="Fira Sans Extra Condensed Medium"/>
              <a:sym typeface="Fira Sans Extra Condensed Medium"/>
            </a:endParaRPr>
          </a:p>
        </p:txBody>
      </p:sp>
      <p:sp>
        <p:nvSpPr>
          <p:cNvPr id="353" name="Google Shape;353;p46"/>
          <p:cNvSpPr txBox="1"/>
          <p:nvPr/>
        </p:nvSpPr>
        <p:spPr>
          <a:xfrm flipH="1">
            <a:off x="5587275" y="2227423"/>
            <a:ext cx="1826400" cy="27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300">
                <a:solidFill>
                  <a:srgbClr val="783F04"/>
                </a:solidFill>
                <a:latin typeface="Fira Sans Extra Condensed Light"/>
                <a:ea typeface="Fira Sans Extra Condensed Light"/>
                <a:cs typeface="Fira Sans Extra Condensed Light"/>
                <a:sym typeface="Fira Sans Extra Condensed Light"/>
              </a:rPr>
              <a:t>Commercial Buildings</a:t>
            </a:r>
            <a:endParaRPr sz="1300">
              <a:solidFill>
                <a:srgbClr val="783F04"/>
              </a:solidFill>
              <a:latin typeface="Fira Sans Extra Condensed Light"/>
              <a:ea typeface="Fira Sans Extra Condensed Light"/>
              <a:cs typeface="Fira Sans Extra Condensed Light"/>
              <a:sym typeface="Fira Sans Extra Condensed Light"/>
            </a:endParaRPr>
          </a:p>
          <a:p>
            <a:pPr marL="0" lvl="0" indent="0" algn="ctr" rtl="0">
              <a:spcBef>
                <a:spcPts val="0"/>
              </a:spcBef>
              <a:spcAft>
                <a:spcPts val="0"/>
              </a:spcAft>
              <a:buNone/>
            </a:pPr>
            <a:endParaRPr sz="1300">
              <a:solidFill>
                <a:srgbClr val="783F04"/>
              </a:solidFill>
              <a:latin typeface="Fira Sans Extra Condensed Light"/>
              <a:ea typeface="Fira Sans Extra Condensed Light"/>
              <a:cs typeface="Fira Sans Extra Condensed Light"/>
              <a:sym typeface="Fira Sans Extra Condensed Light"/>
            </a:endParaRPr>
          </a:p>
          <a:p>
            <a:pPr marL="0" lvl="0" indent="0" algn="ctr" rtl="0">
              <a:spcBef>
                <a:spcPts val="0"/>
              </a:spcBef>
              <a:spcAft>
                <a:spcPts val="0"/>
              </a:spcAft>
              <a:buNone/>
            </a:pPr>
            <a:r>
              <a:rPr lang="es" sz="1300">
                <a:solidFill>
                  <a:srgbClr val="783F04"/>
                </a:solidFill>
                <a:latin typeface="Fira Sans Extra Condensed Light"/>
                <a:ea typeface="Fira Sans Extra Condensed Light"/>
                <a:cs typeface="Fira Sans Extra Condensed Light"/>
                <a:sym typeface="Fira Sans Extra Condensed Light"/>
              </a:rPr>
              <a:t>Residential Buildings</a:t>
            </a:r>
            <a:endParaRPr sz="1300">
              <a:solidFill>
                <a:srgbClr val="783F04"/>
              </a:solidFill>
              <a:latin typeface="Fira Sans Extra Condensed Light"/>
              <a:ea typeface="Fira Sans Extra Condensed Light"/>
              <a:cs typeface="Fira Sans Extra Condensed Light"/>
              <a:sym typeface="Fira Sans Extra Condensed Light"/>
            </a:endParaRPr>
          </a:p>
        </p:txBody>
      </p:sp>
      <p:cxnSp>
        <p:nvCxnSpPr>
          <p:cNvPr id="354" name="Google Shape;354;p46"/>
          <p:cNvCxnSpPr/>
          <p:nvPr/>
        </p:nvCxnSpPr>
        <p:spPr>
          <a:xfrm>
            <a:off x="6015225" y="2095763"/>
            <a:ext cx="970500" cy="0"/>
          </a:xfrm>
          <a:prstGeom prst="straightConnector1">
            <a:avLst/>
          </a:prstGeom>
          <a:noFill/>
          <a:ln w="19050" cap="flat" cmpd="sng">
            <a:solidFill>
              <a:schemeClr val="dk2"/>
            </a:solidFill>
            <a:prstDash val="solid"/>
            <a:round/>
            <a:headEnd type="none" w="med" len="med"/>
            <a:tailEnd type="none" w="med" len="med"/>
          </a:ln>
        </p:spPr>
      </p:cxnSp>
      <p:sp>
        <p:nvSpPr>
          <p:cNvPr id="355" name="Google Shape;355;p46"/>
          <p:cNvSpPr txBox="1"/>
          <p:nvPr/>
        </p:nvSpPr>
        <p:spPr>
          <a:xfrm flipH="1">
            <a:off x="3889175" y="2624088"/>
            <a:ext cx="1365300" cy="387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1600">
                <a:solidFill>
                  <a:srgbClr val="783F04"/>
                </a:solidFill>
                <a:latin typeface="Fira Sans Extra Condensed Medium"/>
                <a:ea typeface="Fira Sans Extra Condensed Medium"/>
                <a:cs typeface="Fira Sans Extra Condensed Medium"/>
                <a:sym typeface="Fira Sans Extra Condensed Medium"/>
              </a:rPr>
              <a:t>Causes</a:t>
            </a:r>
            <a:endParaRPr sz="1600">
              <a:solidFill>
                <a:srgbClr val="783F04"/>
              </a:solidFill>
              <a:latin typeface="Fira Sans Extra Condensed Medium"/>
              <a:ea typeface="Fira Sans Extra Condensed Medium"/>
              <a:cs typeface="Fira Sans Extra Condensed Medium"/>
              <a:sym typeface="Fira Sans Extra Condensed Medium"/>
            </a:endParaRPr>
          </a:p>
        </p:txBody>
      </p:sp>
      <p:cxnSp>
        <p:nvCxnSpPr>
          <p:cNvPr id="356" name="Google Shape;356;p46"/>
          <p:cNvCxnSpPr/>
          <p:nvPr/>
        </p:nvCxnSpPr>
        <p:spPr>
          <a:xfrm>
            <a:off x="4086650" y="2975638"/>
            <a:ext cx="970500" cy="0"/>
          </a:xfrm>
          <a:prstGeom prst="straightConnector1">
            <a:avLst/>
          </a:prstGeom>
          <a:noFill/>
          <a:ln w="19050" cap="flat" cmpd="sng">
            <a:solidFill>
              <a:schemeClr val="dk2"/>
            </a:solidFill>
            <a:prstDash val="solid"/>
            <a:round/>
            <a:headEnd type="none" w="med" len="med"/>
            <a:tailEnd type="none" w="med" len="med"/>
          </a:ln>
        </p:spPr>
      </p:cxnSp>
      <p:sp>
        <p:nvSpPr>
          <p:cNvPr id="357" name="Google Shape;357;p46"/>
          <p:cNvSpPr txBox="1"/>
          <p:nvPr/>
        </p:nvSpPr>
        <p:spPr>
          <a:xfrm flipH="1">
            <a:off x="1920725" y="1708763"/>
            <a:ext cx="1365300" cy="387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1600">
                <a:solidFill>
                  <a:srgbClr val="783F04"/>
                </a:solidFill>
                <a:latin typeface="Fira Sans Extra Condensed Medium"/>
                <a:ea typeface="Fira Sans Extra Condensed Medium"/>
                <a:cs typeface="Fira Sans Extra Condensed Medium"/>
                <a:sym typeface="Fira Sans Extra Condensed Medium"/>
              </a:rPr>
              <a:t>Statistics</a:t>
            </a:r>
            <a:endParaRPr sz="1600">
              <a:solidFill>
                <a:srgbClr val="783F04"/>
              </a:solidFill>
              <a:latin typeface="Fira Sans Extra Condensed Medium"/>
              <a:ea typeface="Fira Sans Extra Condensed Medium"/>
              <a:cs typeface="Fira Sans Extra Condensed Medium"/>
              <a:sym typeface="Fira Sans Extra Condensed Medium"/>
            </a:endParaRPr>
          </a:p>
        </p:txBody>
      </p:sp>
      <p:sp>
        <p:nvSpPr>
          <p:cNvPr id="358" name="Google Shape;358;p46"/>
          <p:cNvSpPr txBox="1"/>
          <p:nvPr/>
        </p:nvSpPr>
        <p:spPr>
          <a:xfrm flipH="1">
            <a:off x="1860900" y="2227425"/>
            <a:ext cx="18264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783F04"/>
                </a:solidFill>
                <a:latin typeface="Fira Sans Extra Condensed Light"/>
                <a:ea typeface="Fira Sans Extra Condensed Light"/>
                <a:cs typeface="Fira Sans Extra Condensed Light"/>
                <a:sym typeface="Fira Sans Extra Condensed Light"/>
              </a:rPr>
              <a:t>  </a:t>
            </a:r>
            <a:r>
              <a:rPr lang="es" sz="1300">
                <a:solidFill>
                  <a:srgbClr val="783F04"/>
                </a:solidFill>
                <a:latin typeface="Fira Sans Extra Condensed Light"/>
                <a:ea typeface="Fira Sans Extra Condensed Light"/>
                <a:cs typeface="Fira Sans Extra Condensed Light"/>
                <a:sym typeface="Fira Sans Extra Condensed Light"/>
              </a:rPr>
              <a:t>~3 incidents everyday </a:t>
            </a:r>
            <a:endParaRPr sz="1300">
              <a:solidFill>
                <a:srgbClr val="783F04"/>
              </a:solidFill>
              <a:latin typeface="Fira Sans Extra Condensed Light"/>
              <a:ea typeface="Fira Sans Extra Condensed Light"/>
              <a:cs typeface="Fira Sans Extra Condensed Light"/>
              <a:sym typeface="Fira Sans Extra Condensed Light"/>
            </a:endParaRPr>
          </a:p>
          <a:p>
            <a:pPr marL="0" lvl="0" indent="0" algn="l" rtl="0">
              <a:spcBef>
                <a:spcPts val="0"/>
              </a:spcBef>
              <a:spcAft>
                <a:spcPts val="0"/>
              </a:spcAft>
              <a:buNone/>
            </a:pPr>
            <a:endParaRPr sz="1200">
              <a:solidFill>
                <a:schemeClr val="dk2"/>
              </a:solidFill>
              <a:latin typeface="Fira Sans Extra Condensed Light"/>
              <a:ea typeface="Fira Sans Extra Condensed Light"/>
              <a:cs typeface="Fira Sans Extra Condensed Light"/>
              <a:sym typeface="Fira Sans Extra Condensed Light"/>
            </a:endParaRPr>
          </a:p>
          <a:p>
            <a:pPr marL="0" lvl="0" indent="0" algn="l" rtl="0">
              <a:spcBef>
                <a:spcPts val="0"/>
              </a:spcBef>
              <a:spcAft>
                <a:spcPts val="0"/>
              </a:spcAft>
              <a:buNone/>
            </a:pPr>
            <a:endParaRPr sz="1200">
              <a:solidFill>
                <a:schemeClr val="dk2"/>
              </a:solidFill>
              <a:latin typeface="Fira Sans Extra Condensed Light"/>
              <a:ea typeface="Fira Sans Extra Condensed Light"/>
              <a:cs typeface="Fira Sans Extra Condensed Light"/>
              <a:sym typeface="Fira Sans Extra Condensed Light"/>
            </a:endParaRPr>
          </a:p>
          <a:p>
            <a:pPr marL="457200" lvl="0" indent="0" algn="just" rtl="0">
              <a:spcBef>
                <a:spcPts val="0"/>
              </a:spcBef>
              <a:spcAft>
                <a:spcPts val="0"/>
              </a:spcAft>
              <a:buNone/>
            </a:pPr>
            <a:r>
              <a:rPr lang="es" sz="1200">
                <a:solidFill>
                  <a:schemeClr val="dk2"/>
                </a:solidFill>
                <a:latin typeface="Fira Sans Extra Condensed Light"/>
                <a:ea typeface="Fira Sans Extra Condensed Light"/>
                <a:cs typeface="Fira Sans Extra Condensed Light"/>
                <a:sym typeface="Fira Sans Extra Condensed Light"/>
              </a:rPr>
              <a:t>        </a:t>
            </a:r>
            <a:endParaRPr sz="1200">
              <a:solidFill>
                <a:schemeClr val="dk2"/>
              </a:solidFill>
              <a:latin typeface="Fira Sans Extra Condensed Light"/>
              <a:ea typeface="Fira Sans Extra Condensed Light"/>
              <a:cs typeface="Fira Sans Extra Condensed Light"/>
              <a:sym typeface="Fira Sans Extra Condensed Light"/>
            </a:endParaRPr>
          </a:p>
          <a:p>
            <a:pPr marL="457200" lvl="0" indent="0" algn="ctr" rtl="0">
              <a:spcBef>
                <a:spcPts val="0"/>
              </a:spcBef>
              <a:spcAft>
                <a:spcPts val="0"/>
              </a:spcAft>
              <a:buNone/>
            </a:pPr>
            <a:endParaRPr sz="1200">
              <a:solidFill>
                <a:schemeClr val="dk2"/>
              </a:solidFill>
              <a:latin typeface="Fira Sans Extra Condensed Light"/>
              <a:ea typeface="Fira Sans Extra Condensed Light"/>
              <a:cs typeface="Fira Sans Extra Condensed Light"/>
              <a:sym typeface="Fira Sans Extra Condensed Light"/>
            </a:endParaRPr>
          </a:p>
        </p:txBody>
      </p:sp>
      <p:cxnSp>
        <p:nvCxnSpPr>
          <p:cNvPr id="359" name="Google Shape;359;p46"/>
          <p:cNvCxnSpPr/>
          <p:nvPr/>
        </p:nvCxnSpPr>
        <p:spPr>
          <a:xfrm>
            <a:off x="2118125" y="2095763"/>
            <a:ext cx="970500" cy="0"/>
          </a:xfrm>
          <a:prstGeom prst="straightConnector1">
            <a:avLst/>
          </a:prstGeom>
          <a:noFill/>
          <a:ln w="19050" cap="flat" cmpd="sng">
            <a:solidFill>
              <a:schemeClr val="dk2"/>
            </a:solidFill>
            <a:prstDash val="solid"/>
            <a:round/>
            <a:headEnd type="none" w="med" len="med"/>
            <a:tailEnd type="none" w="med" len="med"/>
          </a:ln>
        </p:spPr>
      </p:cxnSp>
      <p:sp>
        <p:nvSpPr>
          <p:cNvPr id="360" name="Google Shape;360;p46"/>
          <p:cNvSpPr txBox="1"/>
          <p:nvPr/>
        </p:nvSpPr>
        <p:spPr>
          <a:xfrm>
            <a:off x="3490100" y="3104400"/>
            <a:ext cx="1690200" cy="978600"/>
          </a:xfrm>
          <a:prstGeom prst="rect">
            <a:avLst/>
          </a:prstGeom>
          <a:noFill/>
          <a:ln>
            <a:noFill/>
          </a:ln>
        </p:spPr>
        <p:txBody>
          <a:bodyPr spcFirstLastPara="1" wrap="square" lIns="0" tIns="4775" rIns="0" bIns="0" anchor="t" anchorCtr="0">
            <a:noAutofit/>
          </a:bodyPr>
          <a:lstStyle/>
          <a:p>
            <a:pPr marL="457200" marR="0" lvl="0" indent="0" algn="ctr" rtl="0">
              <a:spcBef>
                <a:spcPts val="100"/>
              </a:spcBef>
              <a:spcAft>
                <a:spcPts val="0"/>
              </a:spcAft>
              <a:buNone/>
            </a:pPr>
            <a:r>
              <a:rPr lang="es" sz="1300">
                <a:solidFill>
                  <a:srgbClr val="783F04"/>
                </a:solidFill>
                <a:latin typeface="Roboto Condensed Light"/>
                <a:ea typeface="Roboto Condensed Light"/>
                <a:cs typeface="Roboto Condensed Light"/>
                <a:sym typeface="Roboto Condensed Light"/>
              </a:rPr>
              <a:t>Short Circuiting</a:t>
            </a:r>
            <a:endParaRPr sz="1300">
              <a:solidFill>
                <a:srgbClr val="783F04"/>
              </a:solidFill>
              <a:latin typeface="Roboto Condensed Light"/>
              <a:ea typeface="Roboto Condensed Light"/>
              <a:cs typeface="Roboto Condensed Light"/>
              <a:sym typeface="Roboto Condensed Light"/>
            </a:endParaRPr>
          </a:p>
          <a:p>
            <a:pPr marL="457200" marR="0" lvl="0" indent="0" algn="ctr" rtl="0">
              <a:spcBef>
                <a:spcPts val="100"/>
              </a:spcBef>
              <a:spcAft>
                <a:spcPts val="0"/>
              </a:spcAft>
              <a:buNone/>
            </a:pPr>
            <a:endParaRPr sz="1300">
              <a:solidFill>
                <a:srgbClr val="783F04"/>
              </a:solidFill>
              <a:latin typeface="Roboto Condensed Light"/>
              <a:ea typeface="Roboto Condensed Light"/>
              <a:cs typeface="Roboto Condensed Light"/>
              <a:sym typeface="Roboto Condensed Light"/>
            </a:endParaRPr>
          </a:p>
          <a:p>
            <a:pPr marL="457200" marR="0" lvl="0" indent="0" algn="ctr" rtl="0">
              <a:spcBef>
                <a:spcPts val="100"/>
              </a:spcBef>
              <a:spcAft>
                <a:spcPts val="0"/>
              </a:spcAft>
              <a:buNone/>
            </a:pPr>
            <a:r>
              <a:rPr lang="es" sz="1300">
                <a:solidFill>
                  <a:srgbClr val="783F04"/>
                </a:solidFill>
                <a:latin typeface="Roboto Condensed Light"/>
                <a:ea typeface="Roboto Condensed Light"/>
                <a:cs typeface="Roboto Condensed Light"/>
                <a:sym typeface="Roboto Condensed Light"/>
              </a:rPr>
              <a:t>Gas Leakage</a:t>
            </a:r>
            <a:endParaRPr sz="1300">
              <a:solidFill>
                <a:srgbClr val="783F04"/>
              </a:solidFill>
              <a:latin typeface="Roboto Condensed Light"/>
              <a:ea typeface="Roboto Condensed Light"/>
              <a:cs typeface="Roboto Condensed Light"/>
              <a:sym typeface="Roboto Condensed Light"/>
            </a:endParaRPr>
          </a:p>
          <a:p>
            <a:pPr marL="457200" marR="0" lvl="0" indent="0" algn="ctr" rtl="0">
              <a:spcBef>
                <a:spcPts val="100"/>
              </a:spcBef>
              <a:spcAft>
                <a:spcPts val="0"/>
              </a:spcAft>
              <a:buNone/>
            </a:pPr>
            <a:endParaRPr sz="1300">
              <a:solidFill>
                <a:srgbClr val="783F04"/>
              </a:solidFill>
              <a:latin typeface="Roboto Condensed Light"/>
              <a:ea typeface="Roboto Condensed Light"/>
              <a:cs typeface="Roboto Condensed Light"/>
              <a:sym typeface="Roboto Condensed Light"/>
            </a:endParaRPr>
          </a:p>
          <a:p>
            <a:pPr marL="457200" marR="0" lvl="0" indent="0" algn="ctr" rtl="0">
              <a:spcBef>
                <a:spcPts val="100"/>
              </a:spcBef>
              <a:spcAft>
                <a:spcPts val="0"/>
              </a:spcAft>
              <a:buNone/>
            </a:pPr>
            <a:r>
              <a:rPr lang="es" sz="1300">
                <a:solidFill>
                  <a:srgbClr val="783F04"/>
                </a:solidFill>
                <a:latin typeface="Roboto Condensed Light"/>
                <a:ea typeface="Roboto Condensed Light"/>
                <a:cs typeface="Roboto Condensed Light"/>
                <a:sym typeface="Roboto Condensed Light"/>
              </a:rPr>
              <a:t>Cylinder Blasts</a:t>
            </a:r>
            <a:br>
              <a:rPr lang="es" sz="1300">
                <a:solidFill>
                  <a:srgbClr val="783F04"/>
                </a:solidFill>
                <a:latin typeface="Roboto Condensed Light"/>
                <a:ea typeface="Roboto Condensed Light"/>
                <a:cs typeface="Roboto Condensed Light"/>
                <a:sym typeface="Roboto Condensed Light"/>
              </a:rPr>
            </a:br>
            <a:endParaRPr sz="1300">
              <a:solidFill>
                <a:srgbClr val="783F04"/>
              </a:solidFill>
              <a:latin typeface="Roboto Condensed Light"/>
              <a:ea typeface="Roboto Condensed Light"/>
              <a:cs typeface="Roboto Condensed Light"/>
              <a:sym typeface="Roboto Condensed Light"/>
            </a:endParaRPr>
          </a:p>
        </p:txBody>
      </p:sp>
      <p:sp>
        <p:nvSpPr>
          <p:cNvPr id="361" name="Google Shape;361;p46"/>
          <p:cNvSpPr txBox="1"/>
          <p:nvPr/>
        </p:nvSpPr>
        <p:spPr>
          <a:xfrm>
            <a:off x="5888623" y="3011100"/>
            <a:ext cx="1223700" cy="6078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s" sz="1300">
                <a:solidFill>
                  <a:srgbClr val="783F04"/>
                </a:solidFill>
                <a:latin typeface="Roboto Condensed Light"/>
                <a:ea typeface="Roboto Condensed Light"/>
                <a:cs typeface="Roboto Condensed Light"/>
                <a:sym typeface="Roboto Condensed Light"/>
              </a:rPr>
              <a:t>Fire design cost  is as low as 3%</a:t>
            </a:r>
            <a:endParaRPr sz="1300">
              <a:solidFill>
                <a:srgbClr val="783F04"/>
              </a:solidFill>
              <a:latin typeface="Roboto Condensed Light"/>
              <a:ea typeface="Roboto Condensed Light"/>
              <a:cs typeface="Roboto Condensed Light"/>
              <a:sym typeface="Roboto Condensed Light"/>
            </a:endParaRPr>
          </a:p>
        </p:txBody>
      </p:sp>
      <p:sp>
        <p:nvSpPr>
          <p:cNvPr id="362" name="Google Shape;362;p46"/>
          <p:cNvSpPr txBox="1"/>
          <p:nvPr/>
        </p:nvSpPr>
        <p:spPr>
          <a:xfrm flipH="1">
            <a:off x="1756500" y="2671750"/>
            <a:ext cx="20535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dirty="0">
                <a:solidFill>
                  <a:srgbClr val="783F04"/>
                </a:solidFill>
                <a:latin typeface="Fira Sans Extra Condensed Light"/>
                <a:ea typeface="Fira Sans Extra Condensed Light"/>
                <a:cs typeface="Fira Sans Extra Condensed Light"/>
                <a:sym typeface="Fira Sans Extra Condensed Light"/>
              </a:rPr>
              <a:t>1 out of 8 incidents takes lives</a:t>
            </a:r>
            <a:r>
              <a:rPr lang="es" sz="1300" dirty="0">
                <a:solidFill>
                  <a:schemeClr val="dk2"/>
                </a:solidFill>
                <a:latin typeface="Fira Sans Extra Condensed Light"/>
                <a:ea typeface="Fira Sans Extra Condensed Light"/>
                <a:cs typeface="Fira Sans Extra Condensed Light"/>
                <a:sym typeface="Fira Sans Extra Condensed Light"/>
              </a:rPr>
              <a:t> </a:t>
            </a:r>
            <a:endParaRPr sz="1300" dirty="0">
              <a:solidFill>
                <a:schemeClr val="dk2"/>
              </a:solidFill>
              <a:latin typeface="Fira Sans Extra Condensed Light"/>
              <a:ea typeface="Fira Sans Extra Condensed Light"/>
              <a:cs typeface="Fira Sans Extra Condensed Light"/>
              <a:sym typeface="Fira Sans Extra Condensed Light"/>
            </a:endParaRPr>
          </a:p>
          <a:p>
            <a:pPr marL="0" lvl="0" indent="0" algn="l" rtl="0">
              <a:spcBef>
                <a:spcPts val="0"/>
              </a:spcBef>
              <a:spcAft>
                <a:spcPts val="0"/>
              </a:spcAft>
              <a:buNone/>
            </a:pPr>
            <a:endParaRPr sz="1200" dirty="0">
              <a:solidFill>
                <a:schemeClr val="dk2"/>
              </a:solidFill>
              <a:latin typeface="Fira Sans Extra Condensed Light"/>
              <a:ea typeface="Fira Sans Extra Condensed Light"/>
              <a:cs typeface="Fira Sans Extra Condensed Light"/>
              <a:sym typeface="Fira Sans Extra Condensed Light"/>
            </a:endParaRPr>
          </a:p>
          <a:p>
            <a:pPr marL="0" lvl="0" indent="0" algn="l" rtl="0">
              <a:spcBef>
                <a:spcPts val="0"/>
              </a:spcBef>
              <a:spcAft>
                <a:spcPts val="0"/>
              </a:spcAft>
              <a:buNone/>
            </a:pPr>
            <a:endParaRPr sz="1200" dirty="0">
              <a:solidFill>
                <a:schemeClr val="dk2"/>
              </a:solidFill>
              <a:latin typeface="Fira Sans Extra Condensed Light"/>
              <a:ea typeface="Fira Sans Extra Condensed Light"/>
              <a:cs typeface="Fira Sans Extra Condensed Light"/>
              <a:sym typeface="Fira Sans Extra Condensed Light"/>
            </a:endParaRPr>
          </a:p>
          <a:p>
            <a:pPr marL="457200" lvl="0" indent="0" algn="just" rtl="0">
              <a:spcBef>
                <a:spcPts val="0"/>
              </a:spcBef>
              <a:spcAft>
                <a:spcPts val="0"/>
              </a:spcAft>
              <a:buNone/>
            </a:pPr>
            <a:r>
              <a:rPr lang="es" sz="1200" dirty="0">
                <a:solidFill>
                  <a:schemeClr val="dk2"/>
                </a:solidFill>
                <a:latin typeface="Fira Sans Extra Condensed Light"/>
                <a:ea typeface="Fira Sans Extra Condensed Light"/>
                <a:cs typeface="Fira Sans Extra Condensed Light"/>
                <a:sym typeface="Fira Sans Extra Condensed Light"/>
              </a:rPr>
              <a:t>        </a:t>
            </a:r>
            <a:endParaRPr sz="1200" dirty="0">
              <a:solidFill>
                <a:schemeClr val="dk2"/>
              </a:solidFill>
              <a:latin typeface="Fira Sans Extra Condensed Light"/>
              <a:ea typeface="Fira Sans Extra Condensed Light"/>
              <a:cs typeface="Fira Sans Extra Condensed Light"/>
              <a:sym typeface="Fira Sans Extra Condensed Light"/>
            </a:endParaRPr>
          </a:p>
          <a:p>
            <a:pPr marL="457200" lvl="0" indent="0" algn="ctr" rtl="0">
              <a:spcBef>
                <a:spcPts val="0"/>
              </a:spcBef>
              <a:spcAft>
                <a:spcPts val="0"/>
              </a:spcAft>
              <a:buNone/>
            </a:pPr>
            <a:endParaRPr sz="1200" dirty="0">
              <a:solidFill>
                <a:schemeClr val="dk2"/>
              </a:solidFill>
              <a:latin typeface="Fira Sans Extra Condensed Light"/>
              <a:ea typeface="Fira Sans Extra Condensed Light"/>
              <a:cs typeface="Fira Sans Extra Condensed Light"/>
              <a:sym typeface="Fira Sans Extra Condensed Light"/>
            </a:endParaRPr>
          </a:p>
          <a:p>
            <a:pPr marL="0" lvl="0" indent="0" algn="l" rtl="0">
              <a:spcBef>
                <a:spcPts val="0"/>
              </a:spcBef>
              <a:spcAft>
                <a:spcPts val="0"/>
              </a:spcAft>
              <a:buNone/>
            </a:pPr>
            <a:endParaRPr sz="1200" dirty="0">
              <a:solidFill>
                <a:schemeClr val="dk2"/>
              </a:solidFill>
              <a:latin typeface="Fira Sans Extra Condensed Light"/>
              <a:ea typeface="Fira Sans Extra Condensed Light"/>
              <a:cs typeface="Fira Sans Extra Condensed Light"/>
              <a:sym typeface="Fira Sans Extra Condensed Light"/>
            </a:endParaRPr>
          </a:p>
          <a:p>
            <a:pPr marL="0" lvl="0" indent="0" algn="l" rtl="0">
              <a:spcBef>
                <a:spcPts val="0"/>
              </a:spcBef>
              <a:spcAft>
                <a:spcPts val="0"/>
              </a:spcAft>
              <a:buNone/>
            </a:pPr>
            <a:endParaRPr sz="1200" dirty="0">
              <a:solidFill>
                <a:schemeClr val="dk2"/>
              </a:solidFill>
              <a:latin typeface="Fira Sans Extra Condensed Light"/>
              <a:ea typeface="Fira Sans Extra Condensed Light"/>
              <a:cs typeface="Fira Sans Extra Condensed Light"/>
              <a:sym typeface="Fira Sans Extra Condensed Light"/>
            </a:endParaRPr>
          </a:p>
          <a:p>
            <a:pPr marL="0" lvl="0" indent="0" algn="l" rtl="0">
              <a:spcBef>
                <a:spcPts val="0"/>
              </a:spcBef>
              <a:spcAft>
                <a:spcPts val="0"/>
              </a:spcAft>
              <a:buNone/>
            </a:pPr>
            <a:endParaRPr sz="1200" dirty="0">
              <a:solidFill>
                <a:schemeClr val="dk2"/>
              </a:solidFill>
              <a:latin typeface="Fira Sans Extra Condensed Light"/>
              <a:ea typeface="Fira Sans Extra Condensed Light"/>
              <a:cs typeface="Fira Sans Extra Condensed Light"/>
              <a:sym typeface="Fira Sans Extra Condensed Light"/>
            </a:endParaRPr>
          </a:p>
          <a:p>
            <a:pPr marL="457200" lvl="0" indent="0" algn="just" rtl="0">
              <a:spcBef>
                <a:spcPts val="0"/>
              </a:spcBef>
              <a:spcAft>
                <a:spcPts val="0"/>
              </a:spcAft>
              <a:buNone/>
            </a:pPr>
            <a:r>
              <a:rPr lang="es" sz="1200" dirty="0">
                <a:solidFill>
                  <a:schemeClr val="dk2"/>
                </a:solidFill>
                <a:latin typeface="Fira Sans Extra Condensed Light"/>
                <a:ea typeface="Fira Sans Extra Condensed Light"/>
                <a:cs typeface="Fira Sans Extra Condensed Light"/>
                <a:sym typeface="Fira Sans Extra Condensed Light"/>
              </a:rPr>
              <a:t>        </a:t>
            </a:r>
            <a:endParaRPr sz="1200" dirty="0">
              <a:solidFill>
                <a:schemeClr val="dk2"/>
              </a:solidFill>
              <a:latin typeface="Fira Sans Extra Condensed Light"/>
              <a:ea typeface="Fira Sans Extra Condensed Light"/>
              <a:cs typeface="Fira Sans Extra Condensed Light"/>
              <a:sym typeface="Fira Sans Extra Condensed Light"/>
            </a:endParaRPr>
          </a:p>
          <a:p>
            <a:pPr marL="457200" lvl="0" indent="0" algn="ctr" rtl="0">
              <a:spcBef>
                <a:spcPts val="0"/>
              </a:spcBef>
              <a:spcAft>
                <a:spcPts val="0"/>
              </a:spcAft>
              <a:buNone/>
            </a:pPr>
            <a:endParaRPr sz="1200" dirty="0">
              <a:solidFill>
                <a:schemeClr val="dk2"/>
              </a:solidFill>
              <a:latin typeface="Fira Sans Extra Condensed Light"/>
              <a:ea typeface="Fira Sans Extra Condensed Light"/>
              <a:cs typeface="Fira Sans Extra Condensed Light"/>
              <a:sym typeface="Fira Sans Extra Condensed Light"/>
            </a:endParaRPr>
          </a:p>
        </p:txBody>
      </p:sp>
      <p:sp>
        <p:nvSpPr>
          <p:cNvPr id="363" name="Google Shape;363;p46"/>
          <p:cNvSpPr txBox="1"/>
          <p:nvPr/>
        </p:nvSpPr>
        <p:spPr>
          <a:xfrm flipH="1">
            <a:off x="1861250" y="3166950"/>
            <a:ext cx="1826400" cy="5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2"/>
                </a:solidFill>
                <a:latin typeface="Fira Sans Extra Condensed Light"/>
                <a:ea typeface="Fira Sans Extra Condensed Light"/>
                <a:cs typeface="Fira Sans Extra Condensed Light"/>
                <a:sym typeface="Fira Sans Extra Condensed Light"/>
              </a:rPr>
              <a:t>  </a:t>
            </a:r>
            <a:endParaRPr sz="1200">
              <a:solidFill>
                <a:schemeClr val="dk2"/>
              </a:solidFill>
              <a:latin typeface="Fira Sans Extra Condensed Light"/>
              <a:ea typeface="Fira Sans Extra Condensed Light"/>
              <a:cs typeface="Fira Sans Extra Condensed Light"/>
              <a:sym typeface="Fira Sans Extra Condensed Light"/>
            </a:endParaRPr>
          </a:p>
          <a:p>
            <a:pPr marL="457200" lvl="0" indent="0" algn="just" rtl="0">
              <a:spcBef>
                <a:spcPts val="0"/>
              </a:spcBef>
              <a:spcAft>
                <a:spcPts val="0"/>
              </a:spcAft>
              <a:buNone/>
            </a:pPr>
            <a:r>
              <a:rPr lang="es" sz="1200">
                <a:solidFill>
                  <a:schemeClr val="dk2"/>
                </a:solidFill>
                <a:latin typeface="Fira Sans Extra Condensed Light"/>
                <a:ea typeface="Fira Sans Extra Condensed Light"/>
                <a:cs typeface="Fira Sans Extra Condensed Light"/>
                <a:sym typeface="Fira Sans Extra Condensed Light"/>
              </a:rPr>
              <a:t>        </a:t>
            </a:r>
            <a:endParaRPr sz="1200">
              <a:solidFill>
                <a:schemeClr val="dk2"/>
              </a:solidFill>
              <a:latin typeface="Fira Sans Extra Condensed Light"/>
              <a:ea typeface="Fira Sans Extra Condensed Light"/>
              <a:cs typeface="Fira Sans Extra Condensed Light"/>
              <a:sym typeface="Fira Sans Extra Condensed Light"/>
            </a:endParaRPr>
          </a:p>
          <a:p>
            <a:pPr marL="457200" lvl="0" indent="0" algn="ctr" rtl="0">
              <a:spcBef>
                <a:spcPts val="0"/>
              </a:spcBef>
              <a:spcAft>
                <a:spcPts val="0"/>
              </a:spcAft>
              <a:buNone/>
            </a:pPr>
            <a:endParaRPr sz="1200">
              <a:solidFill>
                <a:schemeClr val="dk2"/>
              </a:solidFill>
              <a:latin typeface="Fira Sans Extra Condensed Light"/>
              <a:ea typeface="Fira Sans Extra Condensed Light"/>
              <a:cs typeface="Fira Sans Extra Condensed Light"/>
              <a:sym typeface="Fira Sans Extra Condensed Light"/>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93"/>
        <p:cNvGrpSpPr/>
        <p:nvPr/>
      </p:nvGrpSpPr>
      <p:grpSpPr>
        <a:xfrm>
          <a:off x="0" y="0"/>
          <a:ext cx="0" cy="0"/>
          <a:chOff x="0" y="0"/>
          <a:chExt cx="0" cy="0"/>
        </a:xfrm>
      </p:grpSpPr>
      <p:sp>
        <p:nvSpPr>
          <p:cNvPr id="394" name="Google Shape;394;p48"/>
          <p:cNvSpPr txBox="1">
            <a:spLocks noGrp="1"/>
          </p:cNvSpPr>
          <p:nvPr>
            <p:ph type="ctrTitle"/>
          </p:nvPr>
        </p:nvSpPr>
        <p:spPr>
          <a:xfrm>
            <a:off x="1250700" y="163047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000000"/>
                </a:solidFill>
              </a:rPr>
              <a:t>PROBLEM SUMMARY</a:t>
            </a:r>
            <a:endParaRPr dirty="0">
              <a:solidFill>
                <a:srgbClr val="000000"/>
              </a:solidFill>
            </a:endParaRPr>
          </a:p>
        </p:txBody>
      </p:sp>
      <p:sp>
        <p:nvSpPr>
          <p:cNvPr id="395" name="Google Shape;395;p48"/>
          <p:cNvSpPr txBox="1">
            <a:spLocks noGrp="1"/>
          </p:cNvSpPr>
          <p:nvPr>
            <p:ph type="subTitle" idx="1"/>
          </p:nvPr>
        </p:nvSpPr>
        <p:spPr>
          <a:xfrm>
            <a:off x="1888100" y="2275950"/>
            <a:ext cx="5513700" cy="1438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600" b="1">
                <a:solidFill>
                  <a:srgbClr val="783F04"/>
                </a:solidFill>
                <a:latin typeface="Roboto Condensed"/>
                <a:ea typeface="Roboto Condensed"/>
                <a:cs typeface="Roboto Condensed"/>
                <a:sym typeface="Roboto Condensed"/>
              </a:rPr>
              <a:t>Human can’t deal with fire incidents 24/7 with zero daly time. Also, sometimes fire occurs in the places where firefighters can’t reach due to the danger of infrastructure collision.</a:t>
            </a:r>
            <a:r>
              <a:rPr lang="es" sz="1200" b="1">
                <a:solidFill>
                  <a:srgbClr val="783F04"/>
                </a:solidFill>
                <a:latin typeface="Roboto Condensed"/>
                <a:ea typeface="Roboto Condensed"/>
                <a:cs typeface="Roboto Condensed"/>
                <a:sym typeface="Roboto Condensed"/>
              </a:rPr>
              <a:t> </a:t>
            </a:r>
            <a:r>
              <a:rPr lang="es" sz="1200" b="1">
                <a:latin typeface="Roboto Condensed"/>
                <a:ea typeface="Roboto Condensed"/>
                <a:cs typeface="Roboto Condensed"/>
                <a:sym typeface="Roboto Condensed"/>
              </a:rPr>
              <a:t> </a:t>
            </a:r>
            <a:endParaRPr sz="1200" b="1">
              <a:latin typeface="Roboto Condensed"/>
              <a:ea typeface="Roboto Condensed"/>
              <a:cs typeface="Roboto Condensed"/>
              <a:sym typeface="Roboto Condense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499" y="4076881"/>
            <a:ext cx="1181101" cy="100946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ch Startup by Slidesgo">
  <a:themeElements>
    <a:clrScheme name="Simple Light">
      <a:dk1>
        <a:srgbClr val="FFD966"/>
      </a:dk1>
      <a:lt1>
        <a:srgbClr val="F1734E"/>
      </a:lt1>
      <a:dk2>
        <a:srgbClr val="FFFFFF"/>
      </a:dk2>
      <a:lt2>
        <a:srgbClr val="EFEFEF"/>
      </a:lt2>
      <a:accent1>
        <a:srgbClr val="D9D9D9"/>
      </a:accent1>
      <a:accent2>
        <a:srgbClr val="CCCCCC"/>
      </a:accent2>
      <a:accent3>
        <a:srgbClr val="FFEAAA"/>
      </a:accent3>
      <a:accent4>
        <a:srgbClr val="FFBC00"/>
      </a:accent4>
      <a:accent5>
        <a:srgbClr val="FFD966"/>
      </a:accent5>
      <a:accent6>
        <a:srgbClr val="F1734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868</TotalTime>
  <Words>480</Words>
  <Application>Microsoft Office PowerPoint</Application>
  <PresentationFormat>On-screen Show (16:9)</PresentationFormat>
  <Paragraphs>131</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Roboto Condensed Light</vt:lpstr>
      <vt:lpstr>Fira Sans Extra Condensed Light</vt:lpstr>
      <vt:lpstr>Roboto Condensed</vt:lpstr>
      <vt:lpstr>Fira Sans Extra Condensed Medium</vt:lpstr>
      <vt:lpstr>Righteous</vt:lpstr>
      <vt:lpstr>Squada One</vt:lpstr>
      <vt:lpstr>Tech Startup by Slidesgo</vt:lpstr>
      <vt:lpstr>PowerPoint Presentation</vt:lpstr>
      <vt:lpstr> Fire Fighting Robot</vt:lpstr>
      <vt:lpstr>INTRODUCTION</vt:lpstr>
      <vt:lpstr>TEAM ALPHA</vt:lpstr>
      <vt:lpstr>PowerPoint Presentation</vt:lpstr>
      <vt:lpstr>CASE STUDY-1: Massive Fire At Lahore’s Commercial Center</vt:lpstr>
      <vt:lpstr>CASE STUDY-11: Fire Brokeout in Moving Train</vt:lpstr>
      <vt:lpstr>Analysis of Fire Incidents in Pakistan</vt:lpstr>
      <vt:lpstr>PROBLEM SUMMARY</vt:lpstr>
      <vt:lpstr>Proposed Solution</vt:lpstr>
      <vt:lpstr>PowerPoint Presentation</vt:lpstr>
      <vt:lpstr>Main Features</vt:lpstr>
      <vt:lpstr>Prototype</vt:lpstr>
      <vt:lpstr>Main Application Areas</vt:lpstr>
      <vt:lpstr>EFFECTIVENESS</vt:lpstr>
      <vt:lpstr>Different from Existing Technologies</vt:lpstr>
      <vt:lpstr>Future Work</vt:lpstr>
      <vt:lpstr>What We’ll Get?</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ire Fighting Robot</dc:title>
  <cp:lastModifiedBy>M Asif Asi</cp:lastModifiedBy>
  <cp:revision>25</cp:revision>
  <dcterms:modified xsi:type="dcterms:W3CDTF">2021-02-06T19:17:03Z</dcterms:modified>
</cp:coreProperties>
</file>